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svg" ContentType="image/sv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2.4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79" r:id="rId1"/>
    <p:sldMasterId id="2147483700" r:id="rId2"/>
  </p:sldMasterIdLst>
  <p:notesMasterIdLst>
    <p:notesMasterId r:id="rId3"/>
  </p:notesMasterIdLst>
  <p:handoutMasterIdLst>
    <p:handoutMasterId r:id="rId4"/>
  </p:handoutMasterIdLst>
  <p:sldIdLst>
    <p:sldId id="2050096932" r:id="rId5"/>
    <p:sldId id="2050096924" r:id="rId6"/>
    <p:sldId id="348" r:id="rId7"/>
    <p:sldId id="409" r:id="rId8"/>
    <p:sldId id="257" r:id="rId9"/>
    <p:sldId id="2050096927" r:id="rId10"/>
    <p:sldId id="258" r:id="rId11"/>
    <p:sldId id="259" r:id="rId12"/>
    <p:sldId id="260" r:id="rId13"/>
    <p:sldId id="261" r:id="rId14"/>
    <p:sldId id="349" r:id="rId15"/>
    <p:sldId id="407" r:id="rId16"/>
    <p:sldId id="262" r:id="rId17"/>
    <p:sldId id="263" r:id="rId18"/>
    <p:sldId id="264" r:id="rId19"/>
    <p:sldId id="265" r:id="rId20"/>
  </p:sldIdLst>
  <p:sldSz cx="12192000" cy="6858000"/>
  <p:notesSz cx="6858000" cy="9144000"/>
  <p:custDataLst>
    <p:tags r:id="rId21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2333" autoAdjust="0"/>
  </p:normalViewPr>
  <p:slideViewPr>
    <p:cSldViewPr>
      <p:cViewPr varScale="1">
        <p:scale>
          <a:sx n="38" d="100"/>
          <a:sy n="38" d="100"/>
        </p:scale>
        <p:origin x="1560" y="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openxmlformats.org/officeDocument/2006/relationships/themeOverride" Target="../theme/themeOverrid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openxmlformats.org/officeDocument/2006/relationships/themeOverride" Target="../theme/themeOverrid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openxmlformats.org/officeDocument/2006/relationships/themeOverride" Target="../theme/themeOverride3.xml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Relationship Id="rId2" Type="http://schemas.openxmlformats.org/officeDocument/2006/relationships/themeOverride" Target="../theme/themeOverride4.xml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Relationship Id="rId2" Type="http://schemas.openxmlformats.org/officeDocument/2006/relationships/themeOverride" Target="../theme/themeOverride5.xml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Relationship Id="rId2" Type="http://schemas.openxmlformats.org/officeDocument/2006/relationships/themeOverride" Target="../theme/themeOverride6.xml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Relationship Id="rId2" Type="http://schemas.openxmlformats.org/officeDocument/2006/relationships/themeOverride" Target="../theme/themeOverride7.xml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Relationship Id="rId2" Type="http://schemas.openxmlformats.org/officeDocument/2006/relationships/themeOverride" Target="../theme/themeOverride8.xml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Relationship Id="rId2" Type="http://schemas.openxmlformats.org/officeDocument/2006/relationships/themeOverride" Target="../theme/themeOverride9.xml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Relationship Id="rId2" Type="http://schemas.openxmlformats.org/officeDocument/2006/relationships/themeOverride" Target="../theme/themeOverride10.xml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Relationship Id="rId2" Type="http://schemas.openxmlformats.org/officeDocument/2006/relationships/themeOverride" Target="../theme/themeOverride11.xml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Relationship Id="rId2" Type="http://schemas.openxmlformats.org/officeDocument/2006/relationships/themeOverride" Target="../theme/themeOverride12.xml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Relationship Id="rId2" Type="http://schemas.openxmlformats.org/officeDocument/2006/relationships/themeOverride" Target="../theme/themeOverride13.xml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Relationship Id="rId2" Type="http://schemas.openxmlformats.org/officeDocument/2006/relationships/themeOverride" Target="../theme/themeOverride14.xml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Relationship Id="rId2" Type="http://schemas.openxmlformats.org/officeDocument/2006/relationships/themeOverride" Target="../theme/themeOverride15.xml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Relationship Id="rId2" Type="http://schemas.openxmlformats.org/officeDocument/2006/relationships/themeOverride" Target="../theme/themeOverride16.xml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Relationship Id="rId2" Type="http://schemas.openxmlformats.org/officeDocument/2006/relationships/themeOverride" Target="../theme/themeOverride17.xml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Relationship Id="rId2" Type="http://schemas.openxmlformats.org/officeDocument/2006/relationships/themeOverride" Target="../theme/themeOverride18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Kokonaiskeskiarvo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9089492559433"/>
          <c:y val="0.096093744039535522"/>
          <c:w val="0.70124739408493042"/>
          <c:h val="0.864307224750518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avg (answer)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</c:f>
              <c:strCache>
                <c:ptCount val="1"/>
                <c:pt idx="0">
                  <c:v>Kokonaiskeskiarvo</c:v>
                </c:pt>
              </c:strCache>
            </c:strRef>
          </c:cat>
          <c:val>
            <c:numRef>
              <c:f>Taul1!$B$2</c:f>
              <c:numCache>
                <c:formatCode>#,##0.00</c:formatCode>
                <c:ptCount val="1"/>
                <c:pt idx="0">
                  <c:v>3.57383439040621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9-4AF9-9B71-09F9AED27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0"/>
        </c:scaling>
        <c:delete val="0"/>
        <c:axPos val="r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Vastauskeskiarvot pääkohdittain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9089492559433"/>
          <c:y val="0.096093744039535522"/>
          <c:w val="0.70124739408493042"/>
          <c:h val="0.71491211652755737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Taul1!$B$2:$B$6</c:f>
              <c:numCache>
                <c:formatCode>#,##0.00</c:formatCode>
                <c:ptCount val="5"/>
                <c:pt idx="0">
                  <c:v>3.37033191306527</c:v>
                </c:pt>
                <c:pt idx="1">
                  <c:v>3.71169751870815</c:v>
                </c:pt>
                <c:pt idx="2">
                  <c:v>3.68649074438755</c:v>
                </c:pt>
                <c:pt idx="3">
                  <c:v>3.63548641197322</c:v>
                </c:pt>
                <c:pt idx="4">
                  <c:v>3.71316041186069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6-4FEC-BB5C-ECC119FDE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0"/>
        </c:scaling>
        <c:delete val="0"/>
        <c:axPos val="r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#,##0.00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50330463051796"/>
          <c:y val="0.046159401535987854"/>
          <c:w val="0.84474879503250122"/>
          <c:h val="0.715045809745788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spPr>
              <a:solidFill>
                <a:srgbClr val="F49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04-6E4C-BF34-75DC97B7B295}"/>
              </c:ext>
            </c:extLst>
          </c:dPt>
          <c:dPt>
            <c:idx val="1"/>
            <c:invertIfNegative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04-6E4C-BF34-75DC97B7B295}"/>
              </c:ext>
            </c:extLst>
          </c:dPt>
          <c:dPt>
            <c:idx val="2"/>
            <c:invertIfNegative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B04-6E4C-BF34-75DC97B7B295}"/>
              </c:ext>
            </c:extLst>
          </c:dPt>
          <c:dPt>
            <c:idx val="3"/>
            <c:invertIfNegative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04-6E4C-BF34-75DC97B7B295}"/>
              </c:ext>
            </c:extLst>
          </c:dPt>
          <c:dPt>
            <c:idx val="4"/>
            <c:invertIfNegative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04-6E4C-BF34-75DC97B7B295}"/>
              </c:ext>
            </c:extLst>
          </c:dPt>
          <c:dPt>
            <c:idx val="5"/>
            <c:invertIfNegative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B04-6E4C-BF34-75DC97B7B295}"/>
              </c:ext>
            </c:extLst>
          </c:dPt>
          <c:dPt>
            <c:idx val="6"/>
            <c:invertIfNegative val="0"/>
            <c:spPr>
              <a:solidFill>
                <a:srgbClr val="EBA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B04-6E4C-BF34-75DC97B7B295}"/>
              </c:ext>
            </c:extLst>
          </c:dPt>
          <c:dPt>
            <c:idx val="7"/>
            <c:invertIfNegative val="0"/>
            <c:spPr>
              <a:solidFill>
                <a:srgbClr val="8F92E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B04-6E4C-BF34-75DC97B7B295}"/>
              </c:ext>
            </c:extLst>
          </c:dPt>
          <c:dPt>
            <c:idx val="8"/>
            <c:invertIfNegative val="0"/>
            <c:spPr>
              <a:solidFill>
                <a:srgbClr val="B6C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B04-6E4C-BF34-75DC97B7B295}"/>
              </c:ext>
            </c:extLst>
          </c:dPt>
          <c:dPt>
            <c:idx val="9"/>
            <c:invertIfNegative val="0"/>
            <c:spPr>
              <a:solidFill>
                <a:srgbClr val="5AD4B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0B04-6E4C-BF34-75DC97B7B295}"/>
              </c:ext>
            </c:extLst>
          </c:dPt>
          <c:dPt>
            <c:idx val="10"/>
            <c:invertIfNegative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B04-6E4C-BF34-75DC97B7B295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8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sz="800" b="0" i="0" u="none" strike="noStrike" kern="1200" baseline="0" smtId="4294967295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endParaR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numRef>
              <c:f>Taul1!$A$2:$A$12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Taul1!$B$2:$B$12</c:f>
              <c:numCache>
                <c:formatCode>0%</c:formatCode>
                <c:ptCount val="11"/>
                <c:pt idx="0">
                  <c:v>0.000488519785051295</c:v>
                </c:pt>
                <c:pt idx="1">
                  <c:v>0.000977039570102589</c:v>
                </c:pt>
                <c:pt idx="2">
                  <c:v>0.00195407914020518</c:v>
                </c:pt>
                <c:pt idx="3">
                  <c:v>0.00390815828041036</c:v>
                </c:pt>
                <c:pt idx="4">
                  <c:v>0.00781631656082071</c:v>
                </c:pt>
                <c:pt idx="5">
                  <c:v>0.0156326331216414</c:v>
                </c:pt>
                <c:pt idx="6">
                  <c:v>0.0312652662432829</c:v>
                </c:pt>
                <c:pt idx="7">
                  <c:v>0.0625305324865657</c:v>
                </c:pt>
                <c:pt idx="8">
                  <c:v>0.125061064973131</c:v>
                </c:pt>
                <c:pt idx="9">
                  <c:v>0.250122129946263</c:v>
                </c:pt>
                <c:pt idx="10">
                  <c:v>0.500244259892526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B04-6E4C-BF34-75DC97B7B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overlap val="-27"/>
        <c:axId val="529163928"/>
        <c:axId val="529167536"/>
      </c:barChart>
      <c:catAx>
        <c:axId val="529163928"/>
        <c:scaling>
          <c:orientation/>
        </c:scaling>
        <c:delete val="0"/>
        <c:axPos val="b"/>
        <c:numFmt formatCode="General" sourceLinked="1"/>
        <c:majorTickMark val="out"/>
        <c:minorTickMark val="none"/>
        <c:spPr>
          <a:noFill/>
          <a:ln w="19050" cap="flat" cmpd="sng" algn="ctr">
            <a:solidFill>
              <a:srgbClr val="3C3C3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800" b="0" i="0" u="none" strike="noStrike" kern="1200" baseline="0" smtId="4294967295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sz="800" b="0" i="0" u="none" strike="noStrike" kern="1200" baseline="0" smtId="4294967295">
              <a:solidFill>
                <a:srgbClr val="3C3C3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c:txPr>
        <c:crossAx val="529167536"/>
        <c:crosses val="autoZero"/>
        <c:auto val="0"/>
        <c:lblAlgn val="ctr"/>
        <c:lblOffset/>
        <c:noMultiLvlLbl val="0"/>
      </c:catAx>
      <c:valAx>
        <c:axId val="529167536"/>
        <c:scaling>
          <c:orientation/>
          <c:max val="1"/>
          <c:min val="0"/>
        </c:scaling>
        <c:delete val="0"/>
        <c:axPos val="l"/>
        <c:majorGridlines>
          <c:spPr>
            <a:ln w="3175" cap="flat" cmpd="sng" algn="ctr">
              <a:solidFill>
                <a:srgbClr val="3C3C3B"/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800" b="0" i="0" u="none" strike="noStrike" kern="1200" baseline="0" smtId="4294967295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sz="800" b="0" i="0" u="none" strike="noStrike" kern="1200" baseline="0" smtId="4294967295">
              <a:solidFill>
                <a:srgbClr val="3C3C3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c:txPr>
        <c:crossAx val="52916392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p>
      <a:pPr>
        <a:defRPr sz="800" smtId="4294967295"/>
      </a:pPr>
      <a:endParaRPr sz="800" smtId="4294967295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0.0010537647176533937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AD9C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#,##0.00</c:formatCode>
                <c:ptCount val="11"/>
                <c:pt idx="0">
                  <c:v>0.105553367467507</c:v>
                </c:pt>
                <c:pt idx="1">
                  <c:v>0.0882237101220953</c:v>
                </c:pt>
                <c:pt idx="2">
                  <c:v>0.103977944072469</c:v>
                </c:pt>
                <c:pt idx="3">
                  <c:v>0.108704214257582</c:v>
                </c:pt>
                <c:pt idx="4">
                  <c:v>0.106734935013785</c:v>
                </c:pt>
                <c:pt idx="5">
                  <c:v>0.112642772745175</c:v>
                </c:pt>
                <c:pt idx="6">
                  <c:v>0.0894052776683734</c:v>
                </c:pt>
                <c:pt idx="7">
                  <c:v>0.107916502560063</c:v>
                </c:pt>
                <c:pt idx="8">
                  <c:v>0.101220953131154</c:v>
                </c:pt>
                <c:pt idx="9">
                  <c:v>0.0760141788105553</c:v>
                </c:pt>
                <c:pt idx="10">
                  <c:v>0.104765655769988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DC-42BA-8703-59EB86245BB4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5AD4BD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Taul1!$C$2:$C$12</c:f>
              <c:numCache>
                <c:formatCode>#,##0.00</c:formatCode>
                <c:ptCount val="11"/>
                <c:pt idx="0">
                  <c:v>0.161087042142576</c:v>
                </c:pt>
                <c:pt idx="1">
                  <c:v>0.145726664040961</c:v>
                </c:pt>
                <c:pt idx="2">
                  <c:v>0.161480897991335</c:v>
                </c:pt>
                <c:pt idx="3">
                  <c:v>0.153209925167389</c:v>
                </c:pt>
                <c:pt idx="4">
                  <c:v>0.165419456478929</c:v>
                </c:pt>
                <c:pt idx="5">
                  <c:v>0.166994879873966</c:v>
                </c:pt>
                <c:pt idx="6">
                  <c:v>0.145332808192202</c:v>
                </c:pt>
                <c:pt idx="7">
                  <c:v>0.151634501772351</c:v>
                </c:pt>
                <c:pt idx="8">
                  <c:v>0.175659708546672</c:v>
                </c:pt>
                <c:pt idx="9">
                  <c:v>0.163450177235132</c:v>
                </c:pt>
                <c:pt idx="10">
                  <c:v>0.161480897991335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DDC-42BA-8703-59EB86245BB4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CEF2EB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Taul1!$D$2:$D$12</c:f>
              <c:numCache>
                <c:formatCode>#,##0.00</c:formatCode>
                <c:ptCount val="11"/>
                <c:pt idx="0">
                  <c:v>0.26821583300512</c:v>
                </c:pt>
                <c:pt idx="1">
                  <c:v>0.28672705789681</c:v>
                </c:pt>
                <c:pt idx="2">
                  <c:v>0.278456085072863</c:v>
                </c:pt>
                <c:pt idx="3">
                  <c:v>0.275305238282789</c:v>
                </c:pt>
                <c:pt idx="4">
                  <c:v>0.27451752658527</c:v>
                </c:pt>
                <c:pt idx="5">
                  <c:v>0.266640409610083</c:v>
                </c:pt>
                <c:pt idx="6">
                  <c:v>0.279243796770382</c:v>
                </c:pt>
                <c:pt idx="7">
                  <c:v>0.29854273335959</c:v>
                </c:pt>
                <c:pt idx="8">
                  <c:v>0.273729814887751</c:v>
                </c:pt>
                <c:pt idx="9">
                  <c:v>0.272942103190232</c:v>
                </c:pt>
                <c:pt idx="10">
                  <c:v>0.289090192989366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1DDC-42BA-8703-59EB86245BB4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D6A9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Taul1!$E$2:$E$12</c:f>
              <c:numCache>
                <c:formatCode>#,##0.00</c:formatCode>
                <c:ptCount val="11"/>
                <c:pt idx="0">
                  <c:v>0.0949192595510043</c:v>
                </c:pt>
                <c:pt idx="1">
                  <c:v>0.0913745569121701</c:v>
                </c:pt>
                <c:pt idx="2">
                  <c:v>0.103977944072469</c:v>
                </c:pt>
                <c:pt idx="3">
                  <c:v>0.105159511618748</c:v>
                </c:pt>
                <c:pt idx="4">
                  <c:v>0.0992516738873572</c:v>
                </c:pt>
                <c:pt idx="5">
                  <c:v>0.0905868452146514</c:v>
                </c:pt>
                <c:pt idx="6">
                  <c:v>0.0996455297361166</c:v>
                </c:pt>
                <c:pt idx="7">
                  <c:v>0.0917684127609295</c:v>
                </c:pt>
                <c:pt idx="8">
                  <c:v>0.0949192595510043</c:v>
                </c:pt>
                <c:pt idx="9">
                  <c:v>0.103977944072469</c:v>
                </c:pt>
                <c:pt idx="10">
                  <c:v>0.0901929893658921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DDC-42BA-8703-59EB86245BB4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BA9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Taul1!$F$2:$F$12</c:f>
              <c:numCache>
                <c:formatCode>#,##0.00</c:formatCode>
                <c:ptCount val="11"/>
                <c:pt idx="0">
                  <c:v>0.197321780228436</c:v>
                </c:pt>
                <c:pt idx="1">
                  <c:v>0.212682158330051</c:v>
                </c:pt>
                <c:pt idx="2">
                  <c:v>0.193777077589602</c:v>
                </c:pt>
                <c:pt idx="3">
                  <c:v>0.200866482867271</c:v>
                </c:pt>
                <c:pt idx="4">
                  <c:v>0.198897203623474</c:v>
                </c:pt>
                <c:pt idx="5">
                  <c:v>0.206380464749902</c:v>
                </c:pt>
                <c:pt idx="6">
                  <c:v>0.21937770775896</c:v>
                </c:pt>
                <c:pt idx="7">
                  <c:v>0.198109491925955</c:v>
                </c:pt>
                <c:pt idx="8">
                  <c:v>0.199684915320993</c:v>
                </c:pt>
                <c:pt idx="9">
                  <c:v>0.202048050413549</c:v>
                </c:pt>
                <c:pt idx="10">
                  <c:v>0.191020086648287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1DDC-42BA-8703-59EB86245BB4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36D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Taul1!$G$2:$G$12</c:f>
              <c:numCache>
                <c:formatCode>#,##0.00</c:formatCode>
                <c:ptCount val="11"/>
                <c:pt idx="0">
                  <c:v>0.172902717605356</c:v>
                </c:pt>
                <c:pt idx="1">
                  <c:v>0.175265852697913</c:v>
                </c:pt>
                <c:pt idx="2">
                  <c:v>0.15833005120126</c:v>
                </c:pt>
                <c:pt idx="3">
                  <c:v>0.156754627806223</c:v>
                </c:pt>
                <c:pt idx="4">
                  <c:v>0.155179204411186</c:v>
                </c:pt>
                <c:pt idx="5">
                  <c:v>0.156754627806223</c:v>
                </c:pt>
                <c:pt idx="6">
                  <c:v>0.166994879873966</c:v>
                </c:pt>
                <c:pt idx="7">
                  <c:v>0.152028357621111</c:v>
                </c:pt>
                <c:pt idx="8">
                  <c:v>0.154785348562426</c:v>
                </c:pt>
                <c:pt idx="9">
                  <c:v>0.181567546278062</c:v>
                </c:pt>
                <c:pt idx="10">
                  <c:v>0.163450177235132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DDC-42BA-8703-59EB86245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440306064"/>
        <c:axId val="440306456"/>
        <c:extLst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456"/>
        <c:crosses val="autoZero"/>
        <c:auto val="0"/>
        <c:lblAlgn val="ctr"/>
        <c:lblOffset/>
        <c:tickMarkSkip val="2"/>
        <c:noMultiLvlLbl val="0"/>
      </c:catAx>
      <c:valAx>
        <c:axId val="440306456"/>
        <c:scaling>
          <c:orientation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#,##0.00" sourceLinked="1"/>
        <c:majorTickMark val="out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04622047021985054"/>
          <c:y val="0.93319576978683472"/>
          <c:w val="0.4787348210811615"/>
          <c:h val="0.0399919375777244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sz="1000" smtId="4294967295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p>
      <a:pPr>
        <a:defRPr sz="1800" smtId="4294967295"/>
      </a:pPr>
      <a:endParaRPr sz="1800" smtId="4294967295"/>
    </a:p>
  </c:tx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48025235533714294"/>
          <c:y val="0.040902532637119293"/>
          <c:w val="0.77127599716186523"/>
          <c:h val="0.8559299707412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3C3C3B"/>
            </a:solidFill>
            <a:ln>
              <a:noFill/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#,##0.00</c:formatCode>
                <c:ptCount val="11"/>
                <c:pt idx="0">
                  <c:v>3.36392280425364</c:v>
                </c:pt>
                <c:pt idx="1">
                  <c:v>3.27963765261914</c:v>
                </c:pt>
                <c:pt idx="2">
                  <c:v>3.40291453328082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3.42339503741631</c:v>
                </c:pt>
                <c:pt idx="8">
                  <c:v>3.41945647892871</c:v>
                </c:pt>
                <c:pt idx="9">
                  <c:v>3.26270185112249</c:v>
                </c:pt>
                <c:pt idx="10">
                  <c:v>3.40842851516345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6-41D3-BE73-94D954D5D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0.0010537647176533937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AD9C"/>
            </a:solidFill>
          </c:spPr>
          <c:invertIfNegative val="0"/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b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F2-421F-8EED-F9E74E77C29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#,##0.0</c:formatCode>
                <c:ptCount val="5"/>
                <c:pt idx="0">
                  <c:v>0.163450177235132</c:v>
                </c:pt>
                <c:pt idx="1">
                  <c:v>0.144545096494683</c:v>
                </c:pt>
                <c:pt idx="2">
                  <c:v>0.148483654982276</c:v>
                </c:pt>
                <c:pt idx="3">
                  <c:v>0.16463174478141</c:v>
                </c:pt>
                <c:pt idx="4">
                  <c:v>0.165025600630169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5AD4BD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Taul1!$C$2:$C$6</c:f>
              <c:numCache>
                <c:formatCode>#,##0.0</c:formatCode>
                <c:ptCount val="5"/>
                <c:pt idx="0">
                  <c:v>0.198109491925955</c:v>
                </c:pt>
                <c:pt idx="1">
                  <c:v>0.205198897203623</c:v>
                </c:pt>
                <c:pt idx="2">
                  <c:v>0.20756203229618</c:v>
                </c:pt>
                <c:pt idx="3">
                  <c:v>0.191413942497046</c:v>
                </c:pt>
                <c:pt idx="4">
                  <c:v>0.190232374950768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CEF2EB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Taul1!$D$2:$D$6</c:f>
              <c:numCache>
                <c:formatCode>#,##0.0</c:formatCode>
                <c:ptCount val="5"/>
                <c:pt idx="0">
                  <c:v>0.269791256400158</c:v>
                </c:pt>
                <c:pt idx="1">
                  <c:v>0.27451752658527</c:v>
                </c:pt>
                <c:pt idx="2">
                  <c:v>0.264277274517527</c:v>
                </c:pt>
                <c:pt idx="3">
                  <c:v>0.25600630169358</c:v>
                </c:pt>
                <c:pt idx="4">
                  <c:v>0.25600630169358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D6A9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Taul1!$E$2:$E$6</c:f>
              <c:numCache>
                <c:formatCode>#,##0.0</c:formatCode>
                <c:ptCount val="5"/>
                <c:pt idx="0">
                  <c:v>0.0834974399369831</c:v>
                </c:pt>
                <c:pt idx="1">
                  <c:v>0.075620322961796</c:v>
                </c:pt>
                <c:pt idx="2">
                  <c:v>0.0858605750295392</c:v>
                </c:pt>
                <c:pt idx="3">
                  <c:v>0.0897991335171327</c:v>
                </c:pt>
                <c:pt idx="4">
                  <c:v>0.082315872390705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BA9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Taul1!$F$2:$F$6</c:f>
              <c:numCache>
                <c:formatCode>#,##0.0</c:formatCode>
                <c:ptCount val="5"/>
                <c:pt idx="0">
                  <c:v>0.159117762898779</c:v>
                </c:pt>
                <c:pt idx="1">
                  <c:v>0.176447420244191</c:v>
                </c:pt>
                <c:pt idx="2">
                  <c:v>0.179204411185506</c:v>
                </c:pt>
                <c:pt idx="3">
                  <c:v>0.172115005907838</c:v>
                </c:pt>
                <c:pt idx="4">
                  <c:v>0.174871996849153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36D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Taul1!$G$2:$G$6</c:f>
              <c:numCache>
                <c:formatCode>#,##0.0</c:formatCode>
                <c:ptCount val="5"/>
                <c:pt idx="0">
                  <c:v>0.126033871602993</c:v>
                </c:pt>
                <c:pt idx="1">
                  <c:v>0.123670736510437</c:v>
                </c:pt>
                <c:pt idx="2">
                  <c:v>0.114612051988972</c:v>
                </c:pt>
                <c:pt idx="3">
                  <c:v>0.126033871602993</c:v>
                </c:pt>
                <c:pt idx="4">
                  <c:v>0.131547853485624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440306064"/>
        <c:axId val="440306456"/>
        <c:extLst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456"/>
        <c:crossesAt val="0"/>
        <c:auto val="0"/>
        <c:lblAlgn val="ctr"/>
        <c:lblOffset/>
        <c:noMultiLvlLbl val="0"/>
      </c:catAx>
      <c:valAx>
        <c:axId val="440306456"/>
        <c:scaling>
          <c:orientation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#,##0.0" sourceLinked="1"/>
        <c:majorTickMark val="out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04622047021985054"/>
          <c:y val="0.93319576978683472"/>
          <c:w val="0.58256876468658447"/>
          <c:h val="0.0399919375777244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sz="1000" smtId="4294967295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p>
      <a:pPr>
        <a:defRPr sz="1800" smtId="4294967295"/>
      </a:pPr>
      <a:endParaRPr sz="1800" smtId="4294967295"/>
    </a:p>
  </c:txPr>
  <c:externalData r:id="rId1">
    <c:autoUpdate val="0"/>
  </c:externalData>
</c:chartSpace>
</file>

<file path=ppt/charts/chart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52781078964471817"/>
          <c:y val="0.015068755485117435"/>
          <c:w val="0.77127599716186523"/>
          <c:h val="0.9157798290252685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3C3C3B"/>
            </a:solidFill>
            <a:ln>
              <a:noFill/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#,##0.00</c:formatCode>
                <c:ptCount val="5"/>
                <c:pt idx="0">
                  <c:v>3.7451752658527</c:v>
                </c:pt>
                <c:pt idx="1">
                  <c:v>3.6947617172115</c:v>
                </c:pt>
                <c:pt idx="2">
                  <c:v>3.71642378889327</c:v>
                </c:pt>
                <c:pt idx="3">
                  <c:v>3.70854667191808</c:v>
                </c:pt>
                <c:pt idx="4">
                  <c:v>3.69358014966522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0.0010537647176533937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AD9C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#,##0.0</c:formatCode>
                <c:ptCount val="4"/>
                <c:pt idx="0">
                  <c:v>0.161087042142576</c:v>
                </c:pt>
                <c:pt idx="1">
                  <c:v>0.120126033871603</c:v>
                </c:pt>
                <c:pt idx="2">
                  <c:v>0.169751870815282</c:v>
                </c:pt>
                <c:pt idx="3">
                  <c:v>0.165813312327688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5AD4BD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Taul1!$C$2:$C$5</c:f>
              <c:numCache>
                <c:formatCode>#,##0.0</c:formatCode>
                <c:ptCount val="4"/>
                <c:pt idx="0">
                  <c:v>0.202835762111067</c:v>
                </c:pt>
                <c:pt idx="1">
                  <c:v>0.190232374950768</c:v>
                </c:pt>
                <c:pt idx="2">
                  <c:v>0.178416699487987</c:v>
                </c:pt>
                <c:pt idx="3">
                  <c:v>0.205198897203623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CEF2EB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Taul1!$D$2:$D$5</c:f>
              <c:numCache>
                <c:formatCode>#,##0.0</c:formatCode>
                <c:ptCount val="4"/>
                <c:pt idx="0">
                  <c:v>0.267821977156361</c:v>
                </c:pt>
                <c:pt idx="1">
                  <c:v>0.285939346199291</c:v>
                </c:pt>
                <c:pt idx="2">
                  <c:v>0.26191413942497</c:v>
                </c:pt>
                <c:pt idx="3">
                  <c:v>0.247341473020874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D6A9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Taul1!$E$2:$E$5</c:f>
              <c:numCache>
                <c:formatCode>#,##0.0</c:formatCode>
                <c:ptCount val="4"/>
                <c:pt idx="0">
                  <c:v>0.0744387554155179</c:v>
                </c:pt>
                <c:pt idx="1">
                  <c:v>0.0795588814493895</c:v>
                </c:pt>
                <c:pt idx="2">
                  <c:v>0.0850728633320205</c:v>
                </c:pt>
                <c:pt idx="3">
                  <c:v>0.0854667191807798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BA9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Taul1!$F$2:$F$5</c:f>
              <c:numCache>
                <c:formatCode>#,##0.0</c:formatCode>
                <c:ptCount val="4"/>
                <c:pt idx="0">
                  <c:v>0.176053564395431</c:v>
                </c:pt>
                <c:pt idx="1">
                  <c:v>0.192595510043324</c:v>
                </c:pt>
                <c:pt idx="2">
                  <c:v>0.176053564395431</c:v>
                </c:pt>
                <c:pt idx="3">
                  <c:v>0.172508861756597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36D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Taul1!$G$2:$G$5</c:f>
              <c:numCache>
                <c:formatCode>#,##0.0</c:formatCode>
                <c:ptCount val="4"/>
                <c:pt idx="0">
                  <c:v>0.117762898779047</c:v>
                </c:pt>
                <c:pt idx="1">
                  <c:v>0.131547853485624</c:v>
                </c:pt>
                <c:pt idx="2">
                  <c:v>0.128790862544309</c:v>
                </c:pt>
                <c:pt idx="3">
                  <c:v>0.123670736510437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440306064"/>
        <c:axId val="440306456"/>
        <c:extLst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456"/>
        <c:crosses val="autoZero"/>
        <c:auto val="0"/>
        <c:lblAlgn val="ctr"/>
        <c:lblOffset/>
        <c:noMultiLvlLbl val="0"/>
      </c:catAx>
      <c:valAx>
        <c:axId val="440306456"/>
        <c:scaling>
          <c:orientation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#,##0.0" sourceLinked="1"/>
        <c:majorTickMark val="out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04622047021985054"/>
          <c:y val="0.93319576978683472"/>
          <c:w val="0.4787348210811615"/>
          <c:h val="0.0399919375777244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sz="1000" smtId="4294967295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p>
      <a:pPr>
        <a:defRPr sz="1800" smtId="4294967295"/>
      </a:pPr>
      <a:endParaRPr sz="1800" smtId="4294967295"/>
    </a:p>
  </c:txPr>
  <c:externalData r:id="rId1">
    <c:autoUpdate val="0"/>
  </c:externalData>
</c:chartSpace>
</file>

<file path=ppt/charts/chart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52781078964471817"/>
          <c:y val="0.012610240839421749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3C3C3B"/>
            </a:solidFill>
            <a:ln>
              <a:noFill/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#,##0.00</c:formatCode>
                <c:ptCount val="4"/>
                <c:pt idx="0">
                  <c:v>3.7451752658527</c:v>
                </c:pt>
                <c:pt idx="1">
                  <c:v>3.57109098070106</c:v>
                </c:pt>
                <c:pt idx="2">
                  <c:v>3.69436786136274</c:v>
                </c:pt>
                <c:pt idx="3">
                  <c:v>3.73532886963371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0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0.0010537647176533937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AD9C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#,##0.0</c:formatCode>
                <c:ptCount val="2"/>
                <c:pt idx="0">
                  <c:v>0.14021268215833</c:v>
                </c:pt>
                <c:pt idx="1">
                  <c:v>0.152028357621111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4C-4752-BC3C-0FB048B9B5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5AD4BD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Taul1!$C$2:$C$3</c:f>
              <c:numCache>
                <c:formatCode>#,##0.0</c:formatCode>
                <c:ptCount val="2"/>
                <c:pt idx="0">
                  <c:v>0.171721150059078</c:v>
                </c:pt>
                <c:pt idx="1">
                  <c:v>0.206380464749902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4C-4752-BC3C-0FB048B9B5A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CEF2EB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Taul1!$D$2:$D$3</c:f>
              <c:numCache>
                <c:formatCode>#,##0.0</c:formatCode>
                <c:ptCount val="2"/>
                <c:pt idx="0">
                  <c:v>0.275305238282789</c:v>
                </c:pt>
                <c:pt idx="1">
                  <c:v>0.253249310752265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A4C-4752-BC3C-0FB048B9B5A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D6A9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Taul1!$E$2:$E$3</c:f>
              <c:numCache>
                <c:formatCode>#,##0.0</c:formatCode>
                <c:ptCount val="2"/>
                <c:pt idx="0">
                  <c:v>0.0874359984245766</c:v>
                </c:pt>
                <c:pt idx="1">
                  <c:v>0.0854667191807798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A4C-4752-BC3C-0FB048B9B5A6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BA9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Taul1!$F$2:$F$3</c:f>
              <c:numCache>
                <c:formatCode>#,##0.0</c:formatCode>
                <c:ptCount val="2"/>
                <c:pt idx="0">
                  <c:v>0.185899960614415</c:v>
                </c:pt>
                <c:pt idx="1">
                  <c:v>0.179992122883025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A4C-4752-BC3C-0FB048B9B5A6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36D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Taul1!$G$2:$G$3</c:f>
              <c:numCache>
                <c:formatCode>#,##0.0</c:formatCode>
                <c:ptCount val="2"/>
                <c:pt idx="0">
                  <c:v>0.139424970460811</c:v>
                </c:pt>
                <c:pt idx="1">
                  <c:v>0.122883024812918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A4C-4752-BC3C-0FB048B9B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440306064"/>
        <c:axId val="440306456"/>
        <c:extLst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456"/>
        <c:crosses val="autoZero"/>
        <c:auto val="0"/>
        <c:lblAlgn val="ctr"/>
        <c:lblOffset/>
        <c:noMultiLvlLbl val="0"/>
      </c:catAx>
      <c:valAx>
        <c:axId val="440306456"/>
        <c:scaling>
          <c:orientation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#,##0.0" sourceLinked="1"/>
        <c:majorTickMark val="out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04622047021985054"/>
          <c:y val="0.93319576978683472"/>
          <c:w val="0.4787348210811615"/>
          <c:h val="0.0399919375777244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sz="1000" smtId="4294967295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p>
      <a:pPr>
        <a:defRPr sz="1800" smtId="4294967295"/>
      </a:pPr>
      <a:endParaRPr sz="1800" smtId="4294967295"/>
    </a:p>
  </c:txPr>
  <c:externalData r:id="rId1">
    <c:autoUpdate val="0"/>
  </c:externalData>
</c:chartSpace>
</file>

<file path=ppt/charts/chart1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52781078964471817"/>
          <c:y val="0.012610240839421749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3C3C3B"/>
            </a:solidFill>
            <a:ln>
              <a:noFill/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#,##0.00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3-4C04-BE4A-FE7515CC0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732948303222656"/>
          <c:y val="0.0010537647176533937"/>
          <c:w val="0.47951698303222656"/>
          <c:h val="0.8534538149833679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00AD9C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b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01-4718-AE19-1DCC1E6F808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#,##0.0</c:formatCode>
                <c:ptCount val="7"/>
                <c:pt idx="0">
                  <c:v>0.154391492713667</c:v>
                </c:pt>
                <c:pt idx="1">
                  <c:v>0.161874753840095</c:v>
                </c:pt>
                <c:pt idx="2">
                  <c:v>0.159511618747538</c:v>
                </c:pt>
                <c:pt idx="3">
                  <c:v>0.142181961402127</c:v>
                </c:pt>
                <c:pt idx="4">
                  <c:v>0.157542339503742</c:v>
                </c:pt>
                <c:pt idx="5">
                  <c:v>0.156360771957464</c:v>
                </c:pt>
                <c:pt idx="6">
                  <c:v>0.159511618747538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C6-4EB1-BEA4-FB0F5BC6484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5AD4BD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Taul1!$C$2:$C$8</c:f>
              <c:numCache>
                <c:formatCode>#,##0.0</c:formatCode>
                <c:ptCount val="7"/>
                <c:pt idx="0">
                  <c:v>0.204411185506105</c:v>
                </c:pt>
                <c:pt idx="1">
                  <c:v>0.203229617959827</c:v>
                </c:pt>
                <c:pt idx="2">
                  <c:v>0.204805041354864</c:v>
                </c:pt>
                <c:pt idx="3">
                  <c:v>0.215833005120126</c:v>
                </c:pt>
                <c:pt idx="4">
                  <c:v>0.201654194564789</c:v>
                </c:pt>
                <c:pt idx="5">
                  <c:v>0.211500590783773</c:v>
                </c:pt>
                <c:pt idx="6">
                  <c:v>0.196534068530918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9C6-4EB1-BEA4-FB0F5BC6484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CEF2EB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Taul1!$D$2:$D$8</c:f>
              <c:numCache>
                <c:formatCode>#,##0.0</c:formatCode>
                <c:ptCount val="7"/>
                <c:pt idx="0">
                  <c:v>0.258369436786136</c:v>
                </c:pt>
                <c:pt idx="1">
                  <c:v>0.254430878298543</c:v>
                </c:pt>
                <c:pt idx="2">
                  <c:v>0.248523040567152</c:v>
                </c:pt>
                <c:pt idx="3">
                  <c:v>0.26191413942497</c:v>
                </c:pt>
                <c:pt idx="4">
                  <c:v>0.247735328869634</c:v>
                </c:pt>
                <c:pt idx="5">
                  <c:v>0.247341473020874</c:v>
                </c:pt>
                <c:pt idx="6">
                  <c:v>0.272154391492714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9C6-4EB1-BEA4-FB0F5BC6484B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FD6A9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Taul1!$E$2:$E$8</c:f>
              <c:numCache>
                <c:formatCode>#,##0.0</c:formatCode>
                <c:ptCount val="7"/>
                <c:pt idx="0">
                  <c:v>0.0917684127609295</c:v>
                </c:pt>
                <c:pt idx="1">
                  <c:v>0.0783773139031115</c:v>
                </c:pt>
                <c:pt idx="2">
                  <c:v>0.0894052776683734</c:v>
                </c:pt>
                <c:pt idx="3">
                  <c:v>0.0819220165419456</c:v>
                </c:pt>
                <c:pt idx="4">
                  <c:v>0.0917684127609295</c:v>
                </c:pt>
                <c:pt idx="5">
                  <c:v>0.0909807010634108</c:v>
                </c:pt>
                <c:pt idx="6">
                  <c:v>0.076801890508074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9C6-4EB1-BEA4-FB0F5BC6484B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EBA9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Taul1!$F$2:$F$8</c:f>
              <c:numCache>
                <c:formatCode>#,##0.0</c:formatCode>
                <c:ptCount val="7"/>
                <c:pt idx="0">
                  <c:v>0.172902717605356</c:v>
                </c:pt>
                <c:pt idx="1">
                  <c:v>0.179598267034265</c:v>
                </c:pt>
                <c:pt idx="2">
                  <c:v>0.172115005907838</c:v>
                </c:pt>
                <c:pt idx="3">
                  <c:v>0.175265852697913</c:v>
                </c:pt>
                <c:pt idx="4">
                  <c:v>0.170145726664041</c:v>
                </c:pt>
                <c:pt idx="5">
                  <c:v>0.171327294210319</c:v>
                </c:pt>
                <c:pt idx="6">
                  <c:v>0.168570303269004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9C6-4EB1-BEA4-FB0F5BC6484B}"/>
            </c:ext>
          </c:extLst>
        </c:ser>
        <c:ser>
          <c:idx val="5"/>
          <c:order val="5"/>
          <c:tx>
            <c:strRef>
              <c:f>Taul1!$G$1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36DFF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p>
                  <a:pPr algn="ctr">
                    <a:defRPr lang="en-US" sz="10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 sz="10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p>
                <a:pPr algn="ctr">
                  <a:defRPr lang="en-US" sz="10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 sz="1000" b="0" i="0" u="none" strike="noStrike" kern="1200" baseline="0" smtId="4294967295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Taul1!$G$2:$G$8</c:f>
              <c:numCache>
                <c:formatCode>#,##0.0</c:formatCode>
                <c:ptCount val="7"/>
                <c:pt idx="0">
                  <c:v>0.118156754627806</c:v>
                </c:pt>
                <c:pt idx="1">
                  <c:v>0.122489168964159</c:v>
                </c:pt>
                <c:pt idx="2">
                  <c:v>0.125640015754234</c:v>
                </c:pt>
                <c:pt idx="3">
                  <c:v>0.122883024812918</c:v>
                </c:pt>
                <c:pt idx="4">
                  <c:v>0.131153997636865</c:v>
                </c:pt>
                <c:pt idx="5">
                  <c:v>0.122489168964159</c:v>
                </c:pt>
                <c:pt idx="6">
                  <c:v>0.126427727451753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9C6-4EB1-BEA4-FB0F5BC64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 val="100"/>
        <c:axId val="440306064"/>
        <c:axId val="440306456"/>
        <c:extLst/>
      </c:barChart>
      <c:catAx>
        <c:axId val="4403060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rgbClr val="FFFFFF">
                <a:lumMod val="85000"/>
              </a:srgb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456"/>
        <c:crosses val="autoZero"/>
        <c:auto val="0"/>
        <c:lblAlgn val="ctr"/>
        <c:lblOffset/>
        <c:noMultiLvlLbl val="0"/>
      </c:catAx>
      <c:valAx>
        <c:axId val="440306456"/>
        <c:scaling>
          <c:orientation/>
          <c:max val="1"/>
        </c:scaling>
        <c:delete val="0"/>
        <c:axPos val="t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numFmt formatCode="#,##0.0" sourceLinked="1"/>
        <c:majorTickMark val="out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440306064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04622047021985054"/>
          <c:y val="0.93319576978683472"/>
          <c:w val="0.4787348210811615"/>
          <c:h val="0.0399919375777244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/>
        <a:p>
          <a:pPr>
            <a:defRPr sz="10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sz="1000" smtId="4294967295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spPr>
    <a:solidFill>
      <a:srgbClr val="FFFFFF"/>
    </a:solidFill>
  </c:spPr>
  <c:txPr>
    <a:bodyPr/>
    <a:p>
      <a:pPr>
        <a:defRPr sz="1800" smtId="4294967295"/>
      </a:pPr>
      <a:endParaRPr sz="1800" smtId="4294967295"/>
    </a:p>
  </c:txPr>
  <c:externalData r:id="rId1">
    <c:autoUpdate val="0"/>
  </c:externalData>
</c:chartSpace>
</file>

<file path=ppt/charts/chart1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5278116837143898"/>
          <c:y val="0.0092828739434480667"/>
          <c:w val="0.77127599716186523"/>
          <c:h val="0.89365321397781372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Vastauskeskiarvo</c:v>
                </c:pt>
              </c:strCache>
            </c:strRef>
          </c:tx>
          <c:spPr>
            <a:solidFill>
              <a:srgbClr val="3C3C3B"/>
            </a:solidFill>
            <a:ln>
              <a:noFill/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#,##0.00</c:formatCode>
                <c:ptCount val="7"/>
                <c:pt idx="0">
                  <c:v>3.72115005907838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</c:v>
                </c:pt>
                <c:pt idx="4">
                  <c:v>3.69121701457267</c:v>
                </c:pt>
                <c:pt idx="5">
                  <c:v>3.72311933832217</c:v>
                </c:pt>
                <c:pt idx="6">
                  <c:v>3.72233162662466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F-46F3-AA2F-8D611B104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5"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Pääkohtien keskiarvot</a:t>
            </a:r>
          </a:p>
        </c:rich>
      </c:tx>
      <c:layout>
        <c:manualLayout>
          <c:xMode val="edge"/>
          <c:yMode val="edge"/>
          <c:x val="0.017917890101671219"/>
          <c:y val="0.02251522801816463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Taul1!$B$2:$B$6</c:f>
              <c:numCache>
                <c:formatCode>#,##0.00</c:formatCode>
                <c:ptCount val="5"/>
                <c:pt idx="0">
                  <c:v>3.37033191306527</c:v>
                </c:pt>
                <c:pt idx="1">
                  <c:v>3.71169751870815</c:v>
                </c:pt>
                <c:pt idx="2">
                  <c:v>3.68649074438755</c:v>
                </c:pt>
                <c:pt idx="3">
                  <c:v>3.63548641197322</c:v>
                </c:pt>
                <c:pt idx="4">
                  <c:v>3.71316041186069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Johtaminen</c:v>
                </c:pt>
                <c:pt idx="1">
                  <c:v>Nykyisen työn kiinnostavuus</c:v>
                </c:pt>
                <c:pt idx="2">
                  <c:v>Oma työkyky</c:v>
                </c:pt>
                <c:pt idx="3">
                  <c:v>Osaston ilmapiiri ja osastojen välinen yhteistyö</c:v>
                </c:pt>
                <c:pt idx="4">
                  <c:v>Työyhteisön toimivuus</c:v>
                </c:pt>
              </c:strCache>
            </c:strRef>
          </c:cat>
          <c:val>
            <c:numRef>
              <c:f>Taul1!$C$2:$C$6</c:f>
              <c:numCache>
                <c:formatCode>#,##0.00</c:formatCode>
                <c:ptCount val="5"/>
                <c:pt idx="0">
                  <c:v>3.37033191306527</c:v>
                </c:pt>
                <c:pt idx="1">
                  <c:v>3.71169751870815</c:v>
                </c:pt>
                <c:pt idx="2">
                  <c:v>3.68649074438755</c:v>
                </c:pt>
                <c:pt idx="3">
                  <c:v>3.63548641197322</c:v>
                </c:pt>
                <c:pt idx="4">
                  <c:v>3.71316041186069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Johtamisen keskiarvot</a:t>
            </a:r>
          </a:p>
        </c:rich>
      </c:tx>
      <c:layout>
        <c:manualLayout>
          <c:xMode val="edge"/>
          <c:yMode val="edge"/>
          <c:x val="0.017917890101671219"/>
          <c:y val="0.02251522801816463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Taul1!$B$2:$B$12</c:f>
              <c:numCache>
                <c:formatCode>#,##0.00</c:formatCode>
                <c:ptCount val="11"/>
                <c:pt idx="0">
                  <c:v>3.36392280425364</c:v>
                </c:pt>
                <c:pt idx="1">
                  <c:v>3.27963765261914</c:v>
                </c:pt>
                <c:pt idx="2">
                  <c:v>3.40291453328082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3.42339503741631</c:v>
                </c:pt>
                <c:pt idx="8">
                  <c:v>3.41945647892871</c:v>
                </c:pt>
                <c:pt idx="9">
                  <c:v>3.26270185112249</c:v>
                </c:pt>
                <c:pt idx="10">
                  <c:v>3.40842851516345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Taul1!$A$2:$A$12</c:f>
              <c:strCache>
                <c:ptCount val="11"/>
                <c:pt idx="0">
                  <c:v>Esihenkilöni kertoo minulle asiat, jotka minun on hyvä työni kannalta tietää.</c:v>
                </c:pt>
                <c:pt idx="1">
                  <c:v>Esihenkilöni kohtelee minua oikeudenmukaisesti.</c:v>
                </c:pt>
                <c:pt idx="2">
                  <c:v>Esihenkilöni ottaa vastuun tekemisistään.</c:v>
                </c:pt>
                <c:pt idx="3">
                  <c:v>Esihenkilöni puoleen on helppo kääntyä ongelmatilanteissa.</c:v>
                </c:pt>
                <c:pt idx="4">
                  <c:v>Esihenkilöni saa asiat sujumaan.</c:v>
                </c:pt>
                <c:pt idx="5">
                  <c:v>Esihenkilöni uskaltaa puuttua epäkohtiin / ongelmiin.</c:v>
                </c:pt>
                <c:pt idx="6">
                  <c:v>Henkilöstön ja yritysjohdon välillä vallitsee luottamus.</c:v>
                </c:pt>
                <c:pt idx="7">
                  <c:v>Koen nauttivani esihenkilöni luottamusta.</c:v>
                </c:pt>
                <c:pt idx="8">
                  <c:v>Saan esihenkilöltäni helposti apua, kun tarvitsen.</c:v>
                </c:pt>
                <c:pt idx="9">
                  <c:v>Saan esihenkilöltäni kannustavaa palautetta.</c:v>
                </c:pt>
                <c:pt idx="10">
                  <c:v>Yrityksemme toiminta on suunnitelmallista.</c:v>
                </c:pt>
              </c:strCache>
            </c:strRef>
          </c:cat>
          <c:val>
            <c:numRef>
              <c:f>Taul1!$C$2:$C$12</c:f>
              <c:numCache>
                <c:formatCode>#,##0.00</c:formatCode>
                <c:ptCount val="11"/>
                <c:pt idx="0">
                  <c:v>3.36392280425364</c:v>
                </c:pt>
                <c:pt idx="1">
                  <c:v>3.27963765261914</c:v>
                </c:pt>
                <c:pt idx="2">
                  <c:v>3.40291453328082</c:v>
                </c:pt>
                <c:pt idx="3">
                  <c:v>3.39346199291059</c:v>
                </c:pt>
                <c:pt idx="4">
                  <c:v>3.41630563213864</c:v>
                </c:pt>
                <c:pt idx="5">
                  <c:v>3.41866876723119</c:v>
                </c:pt>
                <c:pt idx="6">
                  <c:v>3.28475777865301</c:v>
                </c:pt>
                <c:pt idx="7">
                  <c:v>3.42339503741631</c:v>
                </c:pt>
                <c:pt idx="8">
                  <c:v>3.41945647892871</c:v>
                </c:pt>
                <c:pt idx="9">
                  <c:v>3.26270185112249</c:v>
                </c:pt>
                <c:pt idx="10">
                  <c:v>3.40842851516345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Nykyisen työn kiinnostavuus keskiarvot</a:t>
            </a:r>
          </a:p>
        </c:rich>
      </c:tx>
      <c:layout>
        <c:manualLayout>
          <c:xMode val="edge"/>
          <c:yMode val="edge"/>
          <c:x val="0.017917890101671219"/>
          <c:y val="0.02251522801816463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Taul1!$B$2:$B$6</c:f>
              <c:numCache>
                <c:formatCode>#,##0.00</c:formatCode>
                <c:ptCount val="5"/>
                <c:pt idx="0">
                  <c:v>3.7451752658527</c:v>
                </c:pt>
                <c:pt idx="1">
                  <c:v>3.6947617172115</c:v>
                </c:pt>
                <c:pt idx="2">
                  <c:v>3.71642378889327</c:v>
                </c:pt>
                <c:pt idx="3">
                  <c:v>3.70854667191808</c:v>
                </c:pt>
                <c:pt idx="4">
                  <c:v>3.69358014966522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Taul1!$A$2:$A$6</c:f>
              <c:strCache>
                <c:ptCount val="5"/>
                <c:pt idx="0">
                  <c:v>Koen nykyisen työni tärkeäksi / arvokkaaksi.</c:v>
                </c:pt>
                <c:pt idx="1">
                  <c:v>Koen, että esihenkilöni arvostaa tekemääni työtä.</c:v>
                </c:pt>
                <c:pt idx="2">
                  <c:v>Nykyinen työni on motivoivaa ja olen tyytyväinen työhöni</c:v>
                </c:pt>
                <c:pt idx="3">
                  <c:v>Työni turvallisuudesta on huolehdittu riittävästi.</c:v>
                </c:pt>
                <c:pt idx="4">
                  <c:v>Uskon tekeväni nykyistä työtäni vielä 3 vuoden päästä.</c:v>
                </c:pt>
              </c:strCache>
            </c:strRef>
          </c:cat>
          <c:val>
            <c:numRef>
              <c:f>Taul1!$C$2:$C$6</c:f>
              <c:numCache>
                <c:formatCode>#,##0.00</c:formatCode>
                <c:ptCount val="5"/>
                <c:pt idx="0">
                  <c:v>3.7451752658527</c:v>
                </c:pt>
                <c:pt idx="1">
                  <c:v>3.6947617172115</c:v>
                </c:pt>
                <c:pt idx="2">
                  <c:v>3.71642378889327</c:v>
                </c:pt>
                <c:pt idx="3">
                  <c:v>3.70854667191808</c:v>
                </c:pt>
                <c:pt idx="4">
                  <c:v>3.69358014966522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7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Oma työkyky keskiarvot</a:t>
            </a:r>
          </a:p>
        </c:rich>
      </c:tx>
      <c:layout>
        <c:manualLayout>
          <c:xMode val="edge"/>
          <c:yMode val="edge"/>
          <c:x val="0.017917890101671219"/>
          <c:y val="0.003618645481765270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A28-44B9-9A22-595CFEDD201D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Taul1!$B$2:$B$5</c:f>
              <c:numCache>
                <c:formatCode>#,##0.00</c:formatCode>
                <c:ptCount val="4"/>
                <c:pt idx="0">
                  <c:v>3.7451752658527</c:v>
                </c:pt>
                <c:pt idx="1">
                  <c:v>3.57109098070106</c:v>
                </c:pt>
                <c:pt idx="2">
                  <c:v>3.69436786136274</c:v>
                </c:pt>
                <c:pt idx="3">
                  <c:v>3.73532886963371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28-44B9-9A22-595CFEDD201D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28-44B9-9A22-595CFEDD201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Taul1!$A$2:$A$5</c:f>
              <c:strCache>
                <c:ptCount val="4"/>
                <c:pt idx="0">
                  <c:v>Kuntoilen mielestäni riittävästi.</c:v>
                </c:pt>
                <c:pt idx="1">
                  <c:v>Stressaantuminen on minulle harvinaista.</c:v>
                </c:pt>
                <c:pt idx="2">
                  <c:v>Työni ei aiheuta minulle stressioireita, kuten jännittyneisyyttä ja unettomuutta.</c:v>
                </c:pt>
                <c:pt idx="3">
                  <c:v>Töihin lähteminen on minulle yleensä mieluista.</c:v>
                </c:pt>
              </c:strCache>
            </c:strRef>
          </c:cat>
          <c:val>
            <c:numRef>
              <c:f>Taul1!$C$2:$C$5</c:f>
              <c:numCache>
                <c:formatCode>#,##0.00</c:formatCode>
                <c:ptCount val="4"/>
                <c:pt idx="0">
                  <c:v>3.7451752658527</c:v>
                </c:pt>
                <c:pt idx="1">
                  <c:v>3.57109098070106</c:v>
                </c:pt>
                <c:pt idx="2">
                  <c:v>3.69436786136274</c:v>
                </c:pt>
                <c:pt idx="3">
                  <c:v>3.73532886963371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28-44B9-9A22-595CFEDD2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8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/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Osaston ilmapiiri ja yhteistyö keskiarvot</a:t>
            </a:r>
          </a:p>
        </c:rich>
      </c:tx>
      <c:layout>
        <c:manualLayout>
          <c:xMode val="edge"/>
          <c:yMode val="edge"/>
          <c:x val="0.0160335712134838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9446663558483124"/>
          <c:w val="0.38792786002159119"/>
          <c:h val="0.6786035299301147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D465-4B3B-96C6-C44197422DE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Taul1!$B$2:$B$3</c:f>
              <c:numCache>
                <c:formatCode>#,##0.00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5-4B3B-96C6-C44197422DEF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65-4B3B-96C6-C44197422DE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Taul1!$A$2:$A$3</c:f>
              <c:strCache>
                <c:ptCount val="2"/>
                <c:pt idx="0">
                  <c:v>Osastollamme ristiriidat ja erimielisyydet selvitetään</c:v>
                </c:pt>
                <c:pt idx="1">
                  <c:v>Osastomme ilmapiiri on kannustava.</c:v>
                </c:pt>
              </c:strCache>
            </c:strRef>
          </c:cat>
          <c:val>
            <c:numRef>
              <c:f>Taul1!$C$2:$C$3</c:f>
              <c:numCache>
                <c:formatCode>#,##0.00</c:formatCode>
                <c:ptCount val="2"/>
                <c:pt idx="0">
                  <c:v>3.5746356833399</c:v>
                </c:pt>
                <c:pt idx="1">
                  <c:v>3.69633714060654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5-4B3B-96C6-C4419742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hart19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fi-FI" sz="2000" b="0">
                <a:latin typeface="Arial" panose="020b0604020202020204" pitchFamily="34" charset="0"/>
                <a:cs typeface="Arial" panose="020b0604020202020204" pitchFamily="34" charset="0"/>
              </a:rPr>
              <a:t>Työyhteisön toimivuus keskiarvot</a:t>
            </a:r>
          </a:p>
        </c:rich>
      </c:tx>
      <c:layout>
        <c:manualLayout>
          <c:xMode val="edge"/>
          <c:yMode val="edge"/>
          <c:x val="0.016460292041301727"/>
          <c:y val="0.0007738835411146283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4633251428604126"/>
          <c:y val="0.12936417758464813"/>
          <c:w val="0.38792786002159119"/>
          <c:h val="0.77357184886932373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Taul1!$B$1</c:f>
              <c:strCache>
                <c:ptCount val="1"/>
                <c:pt idx="0">
                  <c:v>Valinta 1</c:v>
                </c:pt>
              </c:strCache>
            </c:strRef>
          </c:tx>
          <c:spPr>
            <a:solidFill>
              <a:srgbClr val="F49600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FF99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A28-44B9-9A22-595CFEDD201D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 w="25371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numFmt formatCode="#,##0.00" sourceLinked="0"/>
            <c:spPr>
              <a:noFill/>
              <a:ln w="25371">
                <a:noFill/>
              </a:ln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b="0" smtId="4294967295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b="0" smtId="4294967295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Taul1!$B$2:$B$8</c:f>
              <c:numCache>
                <c:formatCode>#,##0.00</c:formatCode>
                <c:ptCount val="7"/>
                <c:pt idx="0">
                  <c:v>3.72115005907838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</c:v>
                </c:pt>
                <c:pt idx="4">
                  <c:v>3.69121701457267</c:v>
                </c:pt>
                <c:pt idx="5">
                  <c:v>3.72311933832217</c:v>
                </c:pt>
                <c:pt idx="6">
                  <c:v>3.72233162662466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28-44B9-9A22-595CFEDD201D}"/>
            </c:ext>
          </c:extLst>
        </c:ser>
        <c:ser>
          <c:idx val="0"/>
          <c:order val="1"/>
          <c:tx>
            <c:strRef>
              <c:f>Taul1!$C$1</c:f>
              <c:strCache>
                <c:ptCount val="1"/>
                <c:pt idx="0">
                  <c:v>Valinta 2</c:v>
                </c:pt>
              </c:strCache>
            </c:strRef>
          </c:tx>
          <c:spPr>
            <a:solidFill>
              <a:srgbClr val="DCDCD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fld id="{7E4BB901-BD90-47D0-92E0-C2303A04C69A}" type="VALUE">
                      <a:rPr lang="en-US" sz="10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[ARVO]</a:t>
                    </a:fld>
                    <a:endParaRPr lang="fi-FI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28-44B9-9A22-595CFEDD201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p>
                  <a:pPr>
                    <a:defRPr sz="1000" smtId="4294967295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sz="1000" smtId="4294967295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p>
                <a:pPr>
                  <a:defRPr sz="1000" smtId="4294967295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sz="1000" smtId="4294967295">
                  <a:latin typeface="Arial" panose="020b0604020202020204" pitchFamily="34" charset="0"/>
                  <a:cs typeface="Arial" panose="020b0604020202020204" pitchFamily="34" charset="0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Taul1!$A$2:$A$8</c:f>
              <c:strCache>
                <c:ptCount val="7"/>
                <c:pt idx="0">
                  <c:v>Tietoa ja osaamista jaetaan työyhteisössämme avoimesti.</c:v>
                </c:pt>
                <c:pt idx="1">
                  <c:v>Työryhmäni tavoitteet ovat selkeät.</c:v>
                </c:pt>
                <c:pt idx="2">
                  <c:v>Työryhmässäni seurataan toiminnan tuloksellisuutta.</c:v>
                </c:pt>
                <c:pt idx="3">
                  <c:v>Työskentely- ja toimintaohjeemme ovat selkeitä.</c:v>
                </c:pt>
                <c:pt idx="4">
                  <c:v>Työyhteisössämme ei puhuta toisista pahaa selän takana.</c:v>
                </c:pt>
                <c:pt idx="5">
                  <c:v>Työyhteisössämme on hyvä yhteishenki.</c:v>
                </c:pt>
                <c:pt idx="6">
                  <c:v>Työyhteisössämme puututaan muita loukkaavaan käyttäytymiseen.</c:v>
                </c:pt>
              </c:strCache>
            </c:strRef>
          </c:cat>
          <c:val>
            <c:numRef>
              <c:f>Taul1!$C$2:$C$8</c:f>
              <c:numCache>
                <c:formatCode>#,##0.00</c:formatCode>
                <c:ptCount val="7"/>
                <c:pt idx="0">
                  <c:v>3.72115005907838</c:v>
                </c:pt>
                <c:pt idx="1">
                  <c:v>3.7219377707759</c:v>
                </c:pt>
                <c:pt idx="2">
                  <c:v>3.71327294210319</c:v>
                </c:pt>
                <c:pt idx="3">
                  <c:v>3.69909413154785</c:v>
                </c:pt>
                <c:pt idx="4">
                  <c:v>3.69121701457267</c:v>
                </c:pt>
                <c:pt idx="5">
                  <c:v>3.72311933832217</c:v>
                </c:pt>
                <c:pt idx="6">
                  <c:v>3.72233162662466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28-44B9-9A22-595CFEDD2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159939008"/>
        <c:axId val="1"/>
      </c:barChart>
      <c:catAx>
        <c:axId val="1599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p>
            <a:pPr>
              <a:defRPr sz="120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200" smtId="4294967295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"/>
        <c:crosses val="autoZero"/>
        <c:auto val="0"/>
        <c:lblAlgn val="ctr"/>
        <c:lblOffset/>
        <c:noMultiLvlLbl val="0"/>
      </c:catAx>
      <c:valAx>
        <c:axId val="1"/>
        <c:scaling>
          <c:orientation/>
          <c:max val="6"/>
          <c:min val="1"/>
        </c:scaling>
        <c:delete val="0"/>
        <c:axPos val="t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0"/>
        <c:majorTickMark val="none"/>
        <c:minorTickMark val="none"/>
        <c:tickLblPos val="high"/>
        <c:spPr>
          <a:ln>
            <a:noFill/>
          </a:ln>
        </c:spPr>
        <c:txPr>
          <a:bodyPr/>
          <a:p>
            <a:pPr>
              <a:defRPr sz="1000" smtId="429496729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sz="1000" smtId="429496729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txPr>
        <c:crossAx val="159939008"/>
        <c:crosses val="autoZero"/>
        <c:crossBetween val="between"/>
        <c:majorUnit val="1"/>
      </c:valAx>
      <c:spPr>
        <a:noFill/>
        <a:ln w="25371">
          <a:noFill/>
        </a:ln>
      </c:spPr>
    </c:plotArea>
    <c:legend>
      <c:legendPos val="tr"/>
      <c:overlay val="0"/>
      <c:txPr>
        <a:bodyPr/>
        <a:p>
          <a:pPr>
            <a:defRPr smtId="4294967295">
              <a:latin typeface="Arial" panose="020b0604020202020204" pitchFamily="34" charset="0"/>
              <a:cs typeface="Arial" panose="020b0604020202020204" pitchFamily="34" charset="0"/>
            </a:defRPr>
          </a:pPr>
          <a:endParaRPr smtId="4294967295">
            <a:latin typeface="Arial" panose="020b0604020202020204" pitchFamily="34" charset="0"/>
            <a:cs typeface="Arial" panose="020b0604020202020204" pitchFamily="34" charset="0"/>
          </a:endParaRPr>
        </a:p>
      </c:txPr>
    </c:legend>
    <c:plotVisOnly val="1"/>
    <c:dispBlanksAs val="gap"/>
    <c:showDLblsOverMax val="0"/>
  </c:chart>
  <c:txPr>
    <a:bodyPr/>
    <a:p>
      <a:pPr>
        <a:defRPr sz="1798" smtId="4294967295"/>
      </a:pPr>
      <a:endParaRPr sz="1798" smtId="4294967295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F9A0422B-89B9-7B57-EE77-ADB9A19067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FC7FFE1-DE01-FF2F-B1A3-595F09CA94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298EA-4C41-480B-9E3A-1E4F5806277E}" type="datetimeFigureOut">
              <a:rPr lang="fi-FI" smtClean="0"/>
              <a:t>15.9.2022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3ABAE45-3C09-2A40-A9F4-E6ADD464C1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0D2F275-F927-9792-DAAD-69B57A626E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EA251-D15E-4D2E-A9F8-4593B783E6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87751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FD853-D064-4509-A8BB-881EA236CB49}" type="datetimeFigureOut">
              <a:rPr lang="fi-FI" smtClean="0"/>
              <a:t>15.9.2022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D52EE-170F-44BD-A8FA-B81943A2ED4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85993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D52EE-170F-44BD-A8FA-B81943A2ED4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7243807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5.jpeg" /><Relationship Id="rId3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image" Target="../media/image7.jpeg" /><Relationship Id="rId3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image" Target="../media/image7.jpeg" /><Relationship Id="rId3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6.png" /><Relationship Id="rId3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8.jpeg" /><Relationship Id="rId3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image" Target="../media/image8.jpeg" /><Relationship Id="rId3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image" Target="../media/image10.jpeg" /><Relationship Id="rId3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jpeg" /><Relationship Id="rId2" Type="http://schemas.openxmlformats.org/officeDocument/2006/relationships/image" Target="../media/image12.emf" /><Relationship Id="rId3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3.jpeg" /><Relationship Id="rId2" Type="http://schemas.openxmlformats.org/officeDocument/2006/relationships/image" Target="../media/image12.emf" /><Relationship Id="rId3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jpeg" /><Relationship Id="rId2" Type="http://schemas.openxmlformats.org/officeDocument/2006/relationships/image" Target="../media/image12.emf" /><Relationship Id="rId3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16.emf" /><Relationship Id="rId3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emf" /><Relationship Id="rId2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7.emf" /><Relationship Id="rId2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8.png" /><Relationship Id="rId10" Type="http://schemas.openxmlformats.org/officeDocument/2006/relationships/image" Target="../media/image27.svg" /><Relationship Id="rId11" Type="http://schemas.openxmlformats.org/officeDocument/2006/relationships/slideMaster" Target="../slideMasters/slideMaster2.xml" /><Relationship Id="rId2" Type="http://schemas.openxmlformats.org/officeDocument/2006/relationships/image" Target="../media/image19.svg" /><Relationship Id="rId3" Type="http://schemas.openxmlformats.org/officeDocument/2006/relationships/image" Target="../media/image20.png" /><Relationship Id="rId4" Type="http://schemas.openxmlformats.org/officeDocument/2006/relationships/image" Target="../media/image21.svg" /><Relationship Id="rId5" Type="http://schemas.openxmlformats.org/officeDocument/2006/relationships/image" Target="../media/image22.png" /><Relationship Id="rId6" Type="http://schemas.openxmlformats.org/officeDocument/2006/relationships/image" Target="../media/image23.svg" /><Relationship Id="rId7" Type="http://schemas.openxmlformats.org/officeDocument/2006/relationships/image" Target="../media/image24.png" /><Relationship Id="rId8" Type="http://schemas.openxmlformats.org/officeDocument/2006/relationships/image" Target="../media/image25.svg" /><Relationship Id="rId9" Type="http://schemas.openxmlformats.org/officeDocument/2006/relationships/image" Target="../media/image26.png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8.jpeg" /><Relationship Id="rId2" Type="http://schemas.openxmlformats.org/officeDocument/2006/relationships/image" Target="../media/image17.emf" /><Relationship Id="rId3" Type="http://schemas.openxmlformats.org/officeDocument/2006/relationships/slideMaster" Target="../slideMasters/slideMaster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9.jpeg" /><Relationship Id="rId2" Type="http://schemas.openxmlformats.org/officeDocument/2006/relationships/image" Target="../media/image17.emf" /><Relationship Id="rId3" Type="http://schemas.openxmlformats.org/officeDocument/2006/relationships/slideMaster" Target="../slideMasters/slideMaster2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0.jpeg" /><Relationship Id="rId2" Type="http://schemas.openxmlformats.org/officeDocument/2006/relationships/image" Target="../media/image17.emf" /><Relationship Id="rId3" Type="http://schemas.openxmlformats.org/officeDocument/2006/relationships/slideMaster" Target="../slideMasters/slideMaster2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1.jpeg" /><Relationship Id="rId2" Type="http://schemas.openxmlformats.org/officeDocument/2006/relationships/image" Target="../media/image17.emf" /><Relationship Id="rId3" Type="http://schemas.openxmlformats.org/officeDocument/2006/relationships/slideMaster" Target="../slideMasters/slideMaster2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2.png" /><Relationship Id="rId2" Type="http://schemas.openxmlformats.org/officeDocument/2006/relationships/image" Target="../media/image33.png" /><Relationship Id="rId3" Type="http://schemas.openxmlformats.org/officeDocument/2006/relationships/image" Target="../media/image34.png" /><Relationship Id="rId4" Type="http://schemas.openxmlformats.org/officeDocument/2006/relationships/slideMaster" Target="../slideMasters/slideMaster2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4.png" /><Relationship Id="rId2" Type="http://schemas.openxmlformats.org/officeDocument/2006/relationships/image" Target="../media/image35.png" /><Relationship Id="rId3" Type="http://schemas.openxmlformats.org/officeDocument/2006/relationships/image" Target="../media/image36.svg" /><Relationship Id="rId4" Type="http://schemas.openxmlformats.org/officeDocument/2006/relationships/slideMaster" Target="../slideMasters/slideMaster2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4.png" /><Relationship Id="rId2" Type="http://schemas.openxmlformats.org/officeDocument/2006/relationships/image" Target="../media/image37.png" /><Relationship Id="rId3" Type="http://schemas.openxmlformats.org/officeDocument/2006/relationships/image" Target="../media/image36.svg" /><Relationship Id="rId4" Type="http://schemas.openxmlformats.org/officeDocument/2006/relationships/slideMaster" Target="../slideMasters/slideMaster2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4.png" /><Relationship Id="rId2" Type="http://schemas.openxmlformats.org/officeDocument/2006/relationships/image" Target="../media/image37.png" /><Relationship Id="rId3" Type="http://schemas.openxmlformats.org/officeDocument/2006/relationships/image" Target="../media/image36.svg" /><Relationship Id="rId4" Type="http://schemas.openxmlformats.org/officeDocument/2006/relationships/slideMaster" Target="../slideMasters/slideMaster2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4.png" /><Relationship Id="rId2" Type="http://schemas.openxmlformats.org/officeDocument/2006/relationships/image" Target="../media/image37.png" /><Relationship Id="rId3" Type="http://schemas.openxmlformats.org/officeDocument/2006/relationships/image" Target="../media/image36.svg" /><Relationship Id="rId4" Type="http://schemas.openxmlformats.org/officeDocument/2006/relationships/slideMaster" Target="../slideMasters/slideMaster2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8.png" /><Relationship Id="rId2" Type="http://schemas.openxmlformats.org/officeDocument/2006/relationships/image" Target="../media/image39.svg" /><Relationship Id="rId3" Type="http://schemas.openxmlformats.org/officeDocument/2006/relationships/slideMaster" Target="../slideMasters/slideMaster2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kodi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 descr="feelback_group_logo_slogan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35" y="1471445"/>
            <a:ext cx="1625600" cy="23164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076" y="465827"/>
            <a:ext cx="6536909" cy="176137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909562" y="2605404"/>
            <a:ext cx="8991137" cy="239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67">
                <a:solidFill>
                  <a:srgbClr val="FF6A10"/>
                </a:solidFill>
                <a:latin typeface="Calibri" pitchFamily="34" charset="0"/>
              </a:rPr>
              <a:t> </a:t>
            </a:r>
          </a:p>
          <a:p>
            <a:endParaRPr lang="fi-FI" sz="2133">
              <a:solidFill>
                <a:srgbClr val="FF6A10"/>
              </a:solidFill>
              <a:latin typeface="Calibri" pitchFamily="34" charset="0"/>
            </a:endParaRPr>
          </a:p>
          <a:p>
            <a:endParaRPr lang="fi-FI" sz="2133">
              <a:solidFill>
                <a:srgbClr val="262626"/>
              </a:solidFill>
              <a:latin typeface="Calibri" pitchFamily="34" charset="0"/>
            </a:endParaRPr>
          </a:p>
          <a:p>
            <a:r>
              <a:rPr lang="fi-FI" sz="2133">
                <a:solidFill>
                  <a:srgbClr val="262626"/>
                </a:solidFill>
                <a:latin typeface="Calibri" pitchFamily="34" charset="0"/>
              </a:rPr>
              <a:t> </a:t>
            </a:r>
            <a:endParaRPr lang="fi-FI" sz="2133">
              <a:solidFill>
                <a:srgbClr val="262626"/>
              </a:solidFill>
              <a:latin typeface="+mj-lt"/>
            </a:endParaRPr>
          </a:p>
          <a:p>
            <a:r>
              <a:rPr lang="fi-FI" sz="1067" b="1">
                <a:solidFill>
                  <a:schemeClr val="bg1"/>
                </a:solidFill>
                <a:latin typeface="+mj-lt"/>
              </a:rPr>
              <a:t>Feelback Oy</a:t>
            </a:r>
          </a:p>
          <a:p>
            <a:r>
              <a:rPr lang="en-US" sz="1067" err="1">
                <a:solidFill>
                  <a:schemeClr val="bg1"/>
                </a:solidFill>
                <a:latin typeface="+mj-lt"/>
              </a:rPr>
              <a:t>Pieni Robertinkatu 9, 00130 HELSINKI</a:t>
            </a:r>
            <a:endParaRPr lang="fi-FI" sz="1067">
              <a:solidFill>
                <a:schemeClr val="bg1"/>
              </a:solidFill>
              <a:latin typeface="+mj-lt"/>
            </a:endParaRPr>
          </a:p>
          <a:p>
            <a:r>
              <a:rPr lang="fi-FI" sz="1067">
                <a:solidFill>
                  <a:schemeClr val="bg1"/>
                </a:solidFill>
                <a:latin typeface="+mj-lt"/>
              </a:rPr>
              <a:t>Y-tunnus 1702297-8</a:t>
            </a:r>
          </a:p>
          <a:p>
            <a:r>
              <a:rPr lang="fi-FI" sz="1067">
                <a:solidFill>
                  <a:schemeClr val="bg1"/>
                </a:solidFill>
                <a:latin typeface="+mj-lt"/>
              </a:rPr>
              <a:t>www.feelback.com</a:t>
            </a:r>
          </a:p>
          <a:p>
            <a:endParaRPr lang="fi-FI" sz="1200">
              <a:solidFill>
                <a:schemeClr val="bg1"/>
              </a:solidFill>
              <a:latin typeface="+mj-lt"/>
            </a:endParaRPr>
          </a:p>
          <a:p>
            <a:r>
              <a:rPr lang="fi-FI" sz="1200">
                <a:solidFill>
                  <a:schemeClr val="bg1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0338163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Feelback intro 2"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272" y="498909"/>
            <a:ext cx="4898469" cy="3855145"/>
          </a:xfrm>
        </p:spPr>
        <p:txBody>
          <a:bodyPr anchor="t"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kstiruutu 2"/>
          <p:cNvSpPr txBox="1"/>
          <p:nvPr userDrawn="1"/>
        </p:nvSpPr>
        <p:spPr>
          <a:xfrm>
            <a:off x="8003440" y="637558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240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82576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9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717"/>
            <a:ext cx="5343413" cy="4203084"/>
          </a:xfrm>
        </p:spPr>
        <p:txBody>
          <a:bodyPr anchor="t">
            <a:normAutofit/>
          </a:bodyPr>
          <a:lstStyle>
            <a:lvl1pPr algn="l">
              <a:defRPr sz="58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7813" y="1435717"/>
            <a:ext cx="4105387" cy="4203084"/>
          </a:xfrm>
        </p:spPr>
        <p:txBody>
          <a:bodyPr anchor="t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91635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717"/>
            <a:ext cx="5343413" cy="4203084"/>
          </a:xfrm>
        </p:spPr>
        <p:txBody>
          <a:bodyPr anchor="t">
            <a:normAutofit/>
          </a:bodyPr>
          <a:lstStyle>
            <a:lvl1pPr algn="l">
              <a:defRPr sz="58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7813" y="1435717"/>
            <a:ext cx="4105387" cy="420308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13019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9" name="Picture 8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9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SISÄLLYSLUETTE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01135" y="274637"/>
            <a:ext cx="10975836" cy="1143000"/>
          </a:xfrm>
          <a:prstGeom prst="rect">
            <a:avLst/>
          </a:prstGeom>
        </p:spPr>
        <p:txBody>
          <a:bodyPr/>
          <a:lstStyle>
            <a:lvl1pPr algn="l">
              <a:defRPr sz="5333" b="0">
                <a:solidFill>
                  <a:srgbClr val="000000"/>
                </a:solidFill>
              </a:defRPr>
            </a:lvl1pPr>
          </a:lstStyle>
          <a:p>
            <a:r>
              <a:rPr lang="fi-FI" noProof="0"/>
              <a:t>SISÄLLYSLUETTELO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1135" y="1600202"/>
            <a:ext cx="10975836" cy="4595281"/>
          </a:xfrm>
          <a:prstGeom prst="rect">
            <a:avLst/>
          </a:prstGeom>
        </p:spPr>
        <p:txBody>
          <a:bodyPr/>
          <a:lstStyle>
            <a:lvl1pPr marL="959976" indent="-959976">
              <a:buClr>
                <a:srgbClr val="F49600"/>
              </a:buClr>
              <a:buFont typeface="+mj-lt"/>
              <a:buAutoNum type="arabicPeriod"/>
              <a:tabLst>
                <a:tab pos="967293"/>
              </a:tabLst>
              <a:defRPr sz="3200" u="none" spc="0">
                <a:ln>
                  <a:noFill/>
                </a:ln>
                <a:solidFill>
                  <a:srgbClr val="000000"/>
                </a:solidFill>
              </a:defRPr>
            </a:lvl1pPr>
            <a:lvl2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/>
              </a:tabLst>
              <a:defRPr/>
            </a:lvl2pPr>
            <a:lvl3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/>
              </a:tabLst>
              <a:defRPr/>
            </a:lvl3pPr>
            <a:lvl4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/>
              </a:tabLst>
              <a:defRPr/>
            </a:lvl4pPr>
            <a:lvl5pPr marL="967293" indent="-967293">
              <a:buClr>
                <a:schemeClr val="accent3">
                  <a:lumMod val="50000"/>
                </a:schemeClr>
              </a:buClr>
              <a:buFont typeface="+mj-lt"/>
              <a:buAutoNum type="arabicPeriod"/>
              <a:tabLst>
                <a:tab pos="967293"/>
              </a:tabLst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5" name="Picture 8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7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wo Content_tulosten tulkint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025" y="132676"/>
            <a:ext cx="10892175" cy="137915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854" y="1600204"/>
            <a:ext cx="5776553" cy="47561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6" y="1600204"/>
            <a:ext cx="5684959" cy="47561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071947" y="1600202"/>
            <a:ext cx="60959" cy="476928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8" name="Picture 8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51897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omparison_tulosten tulkint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9" y="140227"/>
            <a:ext cx="10882443" cy="86256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854" y="1600957"/>
            <a:ext cx="5778671" cy="384944"/>
          </a:xfrm>
          <a:solidFill>
            <a:schemeClr val="tx1">
              <a:lumMod val="50000"/>
              <a:lumOff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9" y="1600957"/>
            <a:ext cx="5708991" cy="384944"/>
          </a:xfrm>
          <a:solidFill>
            <a:schemeClr val="tx1">
              <a:lumMod val="50000"/>
              <a:lumOff val="50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217854" y="2063645"/>
            <a:ext cx="5778671" cy="4292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371" y="2063638"/>
            <a:ext cx="5708992" cy="429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217847" y="1057506"/>
            <a:ext cx="11684000" cy="488951"/>
          </a:xfr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071947" y="1600963"/>
            <a:ext cx="60959" cy="4768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15" name="Picture 8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96279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917" y="429497"/>
            <a:ext cx="3539831" cy="1245515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pic>
        <p:nvPicPr>
          <p:cNvPr id="7" name="Picture 6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159219" y="429498"/>
            <a:ext cx="60959" cy="55465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pic>
        <p:nvPicPr>
          <p:cNvPr id="10" name="Picture 9" descr="feelback_logo_oran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97933" y="2588692"/>
            <a:ext cx="3606800" cy="3386667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351873" y="508009"/>
            <a:ext cx="7107767" cy="5467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26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917" y="429497"/>
            <a:ext cx="3539831" cy="1245515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159219" y="429498"/>
            <a:ext cx="60959" cy="55465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v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97933" y="2588692"/>
            <a:ext cx="3606800" cy="3386667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546601" y="429692"/>
            <a:ext cx="6953251" cy="55456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5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7501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Otsikko ja sisält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189" indent="-457189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1pPr>
            <a:lvl2pPr marL="990575" indent="-380990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2pPr>
            <a:lvl3pPr marL="1523962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3pPr>
            <a:lvl4pPr marL="2133547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4pPr>
            <a:lvl5pPr marL="2743131" indent="-304792">
              <a:spcBef>
                <a:spcPts val="1300"/>
              </a:spcBef>
              <a:buClr>
                <a:schemeClr val="accent6"/>
              </a:buClr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op_3riiviä_otsikk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7" y="140227"/>
            <a:ext cx="11704320" cy="12774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200" b="1" i="0" spc="27">
                <a:latin typeface="+mj-lt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7" y="1600203"/>
            <a:ext cx="11704320" cy="4675700"/>
          </a:xfrm>
        </p:spPr>
        <p:txBody>
          <a:bodyPr/>
          <a:lstStyle>
            <a:lvl1pPr marL="457189" indent="-457189">
              <a:buClr>
                <a:schemeClr val="accent6"/>
              </a:buClr>
              <a:buFont typeface="Wingdings" charset="2"/>
              <a:buChar char="§"/>
              <a:defRPr sz="2400"/>
            </a:lvl1pPr>
            <a:lvl2pPr marL="990575" indent="-380990">
              <a:buClr>
                <a:schemeClr val="accent6"/>
              </a:buClr>
              <a:buFont typeface="Wingdings" charset="2"/>
              <a:buChar char="§"/>
              <a:defRPr sz="2133"/>
            </a:lvl2pPr>
            <a:lvl3pPr marL="1523962" indent="-304792">
              <a:buClr>
                <a:schemeClr val="accent6"/>
              </a:buClr>
              <a:buFont typeface="Wingdings" charset="2"/>
              <a:buChar char="§"/>
              <a:defRPr sz="1867"/>
            </a:lvl3pPr>
            <a:lvl4pPr marL="2133547" indent="-304792">
              <a:buClr>
                <a:schemeClr val="accent6"/>
              </a:buClr>
              <a:buFont typeface="Wingdings" charset="2"/>
              <a:buChar char="§"/>
              <a:defRPr sz="1600"/>
            </a:lvl4pPr>
            <a:lvl5pPr marL="2743131" indent="-304792">
              <a:buClr>
                <a:schemeClr val="accent6"/>
              </a:buClr>
              <a:buFont typeface="Wingdings" charset="2"/>
              <a:buChar char="§"/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34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Otsikollinen sisält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7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3"/>
            <a:ext cx="4011084" cy="4921249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766745" y="273058"/>
            <a:ext cx="6147833" cy="6083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pic>
        <p:nvPicPr>
          <p:cNvPr id="8" name="Picture 6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5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Vain otsikk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pic>
        <p:nvPicPr>
          <p:cNvPr id="6" name="Picture 5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7" name="Slide Number Placeholder 5"/>
          <p:cNvSpPr txBox="1"/>
          <p:nvPr userDrawn="1"/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505456E-9F82-4443-A87E-DDDCC7E10DB1}" type="slidenum">
              <a:rPr lang="en-US" sz="1600" smtClean="0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042270225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Otsikollinen kuv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8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6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feelback_logo_orang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599" y="186969"/>
            <a:ext cx="78717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45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4971" y="274637"/>
            <a:ext cx="10992000" cy="1143000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2" name="Kuvan paikkamerkki 12"/>
          <p:cNvSpPr>
            <a:spLocks noGrp="1"/>
          </p:cNvSpPr>
          <p:nvPr>
            <p:ph type="pic" sz="quarter" idx="15" hasCustomPrompt="1"/>
          </p:nvPr>
        </p:nvSpPr>
        <p:spPr>
          <a:xfrm>
            <a:off x="586825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586816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320"/>
              </a:spcBef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17" name="Kuvan paikkamerkki 12"/>
          <p:cNvSpPr>
            <a:spLocks noGrp="1"/>
          </p:cNvSpPr>
          <p:nvPr>
            <p:ph type="pic" sz="quarter" idx="16" hasCustomPrompt="1"/>
          </p:nvPr>
        </p:nvSpPr>
        <p:spPr>
          <a:xfrm>
            <a:off x="4452932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18" name="Tekstin paikkamerkki 15"/>
          <p:cNvSpPr>
            <a:spLocks noGrp="1"/>
          </p:cNvSpPr>
          <p:nvPr>
            <p:ph type="body" sz="quarter" idx="14" hasCustomPrompt="1"/>
          </p:nvPr>
        </p:nvSpPr>
        <p:spPr>
          <a:xfrm>
            <a:off x="4452923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20" name="Kuvan paikkamerkki 12"/>
          <p:cNvSpPr>
            <a:spLocks noGrp="1"/>
          </p:cNvSpPr>
          <p:nvPr>
            <p:ph type="pic" sz="quarter" idx="17" hasCustomPrompt="1"/>
          </p:nvPr>
        </p:nvSpPr>
        <p:spPr>
          <a:xfrm>
            <a:off x="8289977" y="1988840"/>
            <a:ext cx="1116553" cy="11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Kuva</a:t>
            </a:r>
          </a:p>
        </p:txBody>
      </p:sp>
      <p:sp>
        <p:nvSpPr>
          <p:cNvPr id="22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8289969" y="3207432"/>
            <a:ext cx="3314216" cy="2160000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yhteystieto</a:t>
            </a:r>
          </a:p>
        </p:txBody>
      </p:sp>
      <p:sp>
        <p:nvSpPr>
          <p:cNvPr id="23" name="Suorakulmio 22"/>
          <p:cNvSpPr/>
          <p:nvPr userDrawn="1"/>
        </p:nvSpPr>
        <p:spPr>
          <a:xfrm>
            <a:off x="463215" y="5433609"/>
            <a:ext cx="4838546" cy="7489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4267" b="0">
                <a:solidFill>
                  <a:srgbClr val="FFFFFF"/>
                </a:solidFill>
                <a:latin typeface="Arial"/>
                <a:cs typeface="Arial"/>
              </a:rPr>
              <a:t>Ollaan yhteydessä!</a:t>
            </a:r>
            <a:endParaRPr lang="fi-FI" sz="2400" b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kstin paikkamerkki 3"/>
          <p:cNvSpPr>
            <a:spLocks noGrp="1"/>
          </p:cNvSpPr>
          <p:nvPr>
            <p:ph type="body" sz="quarter" idx="18"/>
          </p:nvPr>
        </p:nvSpPr>
        <p:spPr>
          <a:xfrm>
            <a:off x="5271913" y="5639121"/>
            <a:ext cx="6411579" cy="48094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320"/>
              </a:spcBef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5" descr="feelback_logo_white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3" y="185028"/>
            <a:ext cx="789300" cy="721949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217854" y="6356360"/>
            <a:ext cx="772367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1505456E-9F82-4443-A87E-DDDCC7E10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77953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2753072294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7" y="419102"/>
            <a:ext cx="8843108" cy="985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5467" y="1550990"/>
            <a:ext cx="4321908" cy="4511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943" y="1550990"/>
            <a:ext cx="4321908" cy="4511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4387618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Kaksi sisältökohdetta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Kuva 3" descr="feelback_logo_simple_oranssi_RGB.png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3255" y="9"/>
            <a:ext cx="1428751" cy="148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23664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33" b="1" i="0">
                <a:solidFill>
                  <a:srgbClr val="E88B1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49" y="1577340"/>
            <a:ext cx="53062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7439" y="6377941"/>
            <a:ext cx="3903472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919" y="6377941"/>
            <a:ext cx="28056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82815" y="6377941"/>
            <a:ext cx="28056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8080499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1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3964" y="1"/>
            <a:ext cx="12192000" cy="685800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B84BFC3-186A-F945-8A78-BF307BD8ED95}"/>
              </a:ext>
            </a:extLst>
          </p:cNvPr>
          <p:cNvSpPr/>
          <p:nvPr/>
        </p:nvSpPr>
        <p:spPr>
          <a:xfrm>
            <a:off x="5285" y="1"/>
            <a:ext cx="12192000" cy="6858001"/>
          </a:xfrm>
          <a:prstGeom prst="rect">
            <a:avLst/>
          </a:prstGeom>
          <a:gradFill flip="none" rotWithShape="1">
            <a:gsLst>
              <a:gs pos="64000">
                <a:schemeClr val="tx1">
                  <a:alpha val="0"/>
                </a:schemeClr>
              </a:gs>
              <a:gs pos="100000">
                <a:schemeClr val="tx1">
                  <a:alpha val="71066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BA2C86-E8B4-EF4E-B954-325712009669}"/>
              </a:ext>
            </a:extLst>
          </p:cNvPr>
          <p:cNvCxnSpPr/>
          <p:nvPr/>
        </p:nvCxnSpPr>
        <p:spPr>
          <a:xfrm>
            <a:off x="1322" y="8814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B10F90-588A-1C40-B050-73C92F7EE511}"/>
              </a:ext>
            </a:extLst>
          </p:cNvPr>
          <p:cNvCxnSpPr/>
          <p:nvPr/>
        </p:nvCxnSpPr>
        <p:spPr>
          <a:xfrm flipH="1">
            <a:off x="10139913" y="-1"/>
            <a:ext cx="1472" cy="690400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2">
            <a:extLst>
              <a:ext uri="{FF2B5EF4-FFF2-40B4-BE49-F238E27FC236}">
                <a16:creationId xmlns:a16="http://schemas.microsoft.com/office/drawing/2014/main" id="{EE264EAB-C9B4-1747-80B1-78D34D482A06}"/>
              </a:ext>
            </a:extLst>
          </p:cNvPr>
          <p:cNvSpPr txBox="1"/>
          <p:nvPr/>
        </p:nvSpPr>
        <p:spPr>
          <a:xfrm>
            <a:off x="10139914" y="437251"/>
            <a:ext cx="1741461" cy="30795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583517C-69A2-3E42-ABC0-4D7C505A3DAE}" type="datetime1">
              <a:rPr lang="fi-FI" sz="1200" smtClean="0">
                <a:solidFill>
                  <a:schemeClr val="bg1"/>
                </a:solidFill>
              </a:rPr>
              <a:pPr algn="ctr"/>
              <a:t>15.9.2022</a:t>
            </a:fld>
            <a:endParaRPr lang="fi-FI" sz="120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B95120-05E3-7C41-9D98-3C1E3570ACDE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E031E9-8712-4C41-94BB-9CFA00DA0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D0FFD0-68BA-874C-A2D2-CB0153DD2D46}"/>
              </a:ext>
            </a:extLst>
          </p:cNvPr>
          <p:cNvCxnSpPr/>
          <p:nvPr/>
        </p:nvCxnSpPr>
        <p:spPr>
          <a:xfrm>
            <a:off x="1322" y="3077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0DA312-E5A9-5E43-A9C8-3056B51F2869}"/>
              </a:ext>
            </a:extLst>
          </p:cNvPr>
          <p:cNvCxnSpPr/>
          <p:nvPr/>
        </p:nvCxnSpPr>
        <p:spPr>
          <a:xfrm>
            <a:off x="-1321" y="6551521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224545C-D390-494F-BC40-A15327D9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516" y="306477"/>
            <a:ext cx="4474783" cy="555331"/>
          </a:xfrm>
        </p:spPr>
        <p:txBody>
          <a:bodyPr anchor="ctr">
            <a:noAutofit/>
          </a:bodyPr>
          <a:lstStyle>
            <a:lvl1pPr marL="0" indent="0"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Asiakas</a:t>
            </a:r>
            <a:endParaRPr lang="en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1516" y="881476"/>
            <a:ext cx="8166899" cy="5650377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2018990-11C5-5A4F-A0EB-66BFF5D6F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600" y="4711236"/>
            <a:ext cx="1076256" cy="15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1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2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BA2C86-E8B4-EF4E-B954-325712009669}"/>
              </a:ext>
            </a:extLst>
          </p:cNvPr>
          <p:cNvCxnSpPr/>
          <p:nvPr/>
        </p:nvCxnSpPr>
        <p:spPr>
          <a:xfrm>
            <a:off x="1322" y="8814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B10F90-588A-1C40-B050-73C92F7EE511}"/>
              </a:ext>
            </a:extLst>
          </p:cNvPr>
          <p:cNvCxnSpPr/>
          <p:nvPr/>
        </p:nvCxnSpPr>
        <p:spPr>
          <a:xfrm flipH="1">
            <a:off x="10139913" y="-1"/>
            <a:ext cx="1472" cy="690400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2">
            <a:extLst>
              <a:ext uri="{FF2B5EF4-FFF2-40B4-BE49-F238E27FC236}">
                <a16:creationId xmlns:a16="http://schemas.microsoft.com/office/drawing/2014/main" id="{EE264EAB-C9B4-1747-80B1-78D34D482A06}"/>
              </a:ext>
            </a:extLst>
          </p:cNvPr>
          <p:cNvSpPr txBox="1"/>
          <p:nvPr/>
        </p:nvSpPr>
        <p:spPr>
          <a:xfrm>
            <a:off x="10139914" y="437251"/>
            <a:ext cx="1741461" cy="30795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583517C-69A2-3E42-ABC0-4D7C505A3DAE}" type="datetime1">
              <a:rPr lang="fi-FI" sz="1200" smtClean="0">
                <a:solidFill>
                  <a:schemeClr val="bg1"/>
                </a:solidFill>
              </a:rPr>
              <a:pPr algn="ctr"/>
              <a:t>15.9.2022</a:t>
            </a:fld>
            <a:endParaRPr lang="fi-FI" sz="120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B95120-05E3-7C41-9D98-3C1E3570ACDE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E031E9-8712-4C41-94BB-9CFA00DA0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D0FFD0-68BA-874C-A2D2-CB0153DD2D46}"/>
              </a:ext>
            </a:extLst>
          </p:cNvPr>
          <p:cNvCxnSpPr/>
          <p:nvPr/>
        </p:nvCxnSpPr>
        <p:spPr>
          <a:xfrm>
            <a:off x="1322" y="3077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0DA312-E5A9-5E43-A9C8-3056B51F2869}"/>
              </a:ext>
            </a:extLst>
          </p:cNvPr>
          <p:cNvCxnSpPr/>
          <p:nvPr/>
        </p:nvCxnSpPr>
        <p:spPr>
          <a:xfrm>
            <a:off x="-1321" y="6551521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224545C-D390-494F-BC40-A15327D9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516" y="306477"/>
            <a:ext cx="4474783" cy="555331"/>
          </a:xfrm>
        </p:spPr>
        <p:txBody>
          <a:bodyPr anchor="ctr">
            <a:noAutofit/>
          </a:bodyPr>
          <a:lstStyle>
            <a:lvl1pPr marL="0" indent="0"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Asiakas</a:t>
            </a:r>
            <a:endParaRPr lang="en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1516" y="881476"/>
            <a:ext cx="8166899" cy="5650377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2620E66-5BBC-2143-A462-9E438E232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600" y="4711236"/>
            <a:ext cx="1076256" cy="15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86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10283" b="5315"/>
          <a:stretch>
            <a:fillRect/>
          </a:stretch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B9AECA-8373-714F-BA3A-0F8D6F0BC171}"/>
              </a:ext>
            </a:extLst>
          </p:cNvPr>
          <p:cNvSpPr/>
          <p:nvPr/>
        </p:nvSpPr>
        <p:spPr>
          <a:xfrm>
            <a:off x="-3964" y="-2"/>
            <a:ext cx="12192000" cy="6858001"/>
          </a:xfrm>
          <a:prstGeom prst="rect">
            <a:avLst/>
          </a:prstGeom>
          <a:gradFill flip="none" rotWithShape="1">
            <a:gsLst>
              <a:gs pos="64000">
                <a:schemeClr val="tx1">
                  <a:alpha val="0"/>
                </a:schemeClr>
              </a:gs>
              <a:gs pos="100000">
                <a:schemeClr val="tx1">
                  <a:alpha val="71066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BA2C86-E8B4-EF4E-B954-325712009669}"/>
              </a:ext>
            </a:extLst>
          </p:cNvPr>
          <p:cNvCxnSpPr/>
          <p:nvPr/>
        </p:nvCxnSpPr>
        <p:spPr>
          <a:xfrm>
            <a:off x="1322" y="8814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B10F90-588A-1C40-B050-73C92F7EE511}"/>
              </a:ext>
            </a:extLst>
          </p:cNvPr>
          <p:cNvCxnSpPr/>
          <p:nvPr/>
        </p:nvCxnSpPr>
        <p:spPr>
          <a:xfrm flipH="1">
            <a:off x="10139913" y="-1"/>
            <a:ext cx="1472" cy="690400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2">
            <a:extLst>
              <a:ext uri="{FF2B5EF4-FFF2-40B4-BE49-F238E27FC236}">
                <a16:creationId xmlns:a16="http://schemas.microsoft.com/office/drawing/2014/main" id="{EE264EAB-C9B4-1747-80B1-78D34D482A06}"/>
              </a:ext>
            </a:extLst>
          </p:cNvPr>
          <p:cNvSpPr txBox="1"/>
          <p:nvPr/>
        </p:nvSpPr>
        <p:spPr>
          <a:xfrm>
            <a:off x="10139914" y="437251"/>
            <a:ext cx="1741461" cy="30795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583517C-69A2-3E42-ABC0-4D7C505A3DAE}" type="datetime1">
              <a:rPr lang="fi-FI" sz="1200" smtClean="0">
                <a:solidFill>
                  <a:schemeClr val="bg1"/>
                </a:solidFill>
              </a:rPr>
              <a:pPr algn="ctr"/>
              <a:t>15.9.2022</a:t>
            </a:fld>
            <a:endParaRPr lang="fi-FI" sz="120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B95120-05E3-7C41-9D98-3C1E3570ACDE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E031E9-8712-4C41-94BB-9CFA00DA0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D0FFD0-68BA-874C-A2D2-CB0153DD2D46}"/>
              </a:ext>
            </a:extLst>
          </p:cNvPr>
          <p:cNvCxnSpPr/>
          <p:nvPr/>
        </p:nvCxnSpPr>
        <p:spPr>
          <a:xfrm>
            <a:off x="1322" y="3077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0DA312-E5A9-5E43-A9C8-3056B51F2869}"/>
              </a:ext>
            </a:extLst>
          </p:cNvPr>
          <p:cNvCxnSpPr/>
          <p:nvPr/>
        </p:nvCxnSpPr>
        <p:spPr>
          <a:xfrm>
            <a:off x="-1321" y="6551521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224545C-D390-494F-BC40-A15327D9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516" y="306477"/>
            <a:ext cx="4474783" cy="555331"/>
          </a:xfrm>
        </p:spPr>
        <p:txBody>
          <a:bodyPr anchor="ctr">
            <a:noAutofit/>
          </a:bodyPr>
          <a:lstStyle>
            <a:lvl1pPr marL="0" indent="0"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Asiakas</a:t>
            </a:r>
            <a:endParaRPr lang="en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1516" y="881476"/>
            <a:ext cx="8166899" cy="5650377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6937FE2-BA52-2D41-A211-0095C99A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600" y="4711236"/>
            <a:ext cx="1076256" cy="153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69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-4" y="1"/>
            <a:ext cx="12192000" cy="68580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8D5AC8B-0A1A-5446-B2F5-0273FF1D4D45}"/>
              </a:ext>
            </a:extLst>
          </p:cNvPr>
          <p:cNvSpPr/>
          <p:nvPr/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64000">
                <a:schemeClr val="tx1">
                  <a:alpha val="0"/>
                </a:schemeClr>
              </a:gs>
              <a:gs pos="100000">
                <a:schemeClr val="tx1">
                  <a:alpha val="71066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BA2C86-E8B4-EF4E-B954-325712009669}"/>
              </a:ext>
            </a:extLst>
          </p:cNvPr>
          <p:cNvCxnSpPr/>
          <p:nvPr/>
        </p:nvCxnSpPr>
        <p:spPr>
          <a:xfrm>
            <a:off x="1322" y="8814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B10F90-588A-1C40-B050-73C92F7EE511}"/>
              </a:ext>
            </a:extLst>
          </p:cNvPr>
          <p:cNvCxnSpPr/>
          <p:nvPr/>
        </p:nvCxnSpPr>
        <p:spPr>
          <a:xfrm flipH="1">
            <a:off x="10139913" y="-1"/>
            <a:ext cx="1472" cy="690400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äivämäärän paikkamerkki 2">
            <a:extLst>
              <a:ext uri="{FF2B5EF4-FFF2-40B4-BE49-F238E27FC236}">
                <a16:creationId xmlns:a16="http://schemas.microsoft.com/office/drawing/2014/main" id="{EE264EAB-C9B4-1747-80B1-78D34D482A06}"/>
              </a:ext>
            </a:extLst>
          </p:cNvPr>
          <p:cNvSpPr txBox="1"/>
          <p:nvPr/>
        </p:nvSpPr>
        <p:spPr>
          <a:xfrm>
            <a:off x="10139914" y="437251"/>
            <a:ext cx="1741461" cy="30795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rgbClr val="3C3C3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583517C-69A2-3E42-ABC0-4D7C505A3DAE}" type="datetime1">
              <a:rPr lang="fi-FI" sz="1200" smtClean="0">
                <a:solidFill>
                  <a:schemeClr val="bg1"/>
                </a:solidFill>
              </a:rPr>
              <a:pPr algn="ctr"/>
              <a:t>19.1.2023</a:t>
            </a:fld>
            <a:endParaRPr lang="fi-FI" sz="120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B95120-05E3-7C41-9D98-3C1E3570ACDE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E031E9-8712-4C41-94BB-9CFA00DA0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D0FFD0-68BA-874C-A2D2-CB0153DD2D46}"/>
              </a:ext>
            </a:extLst>
          </p:cNvPr>
          <p:cNvCxnSpPr/>
          <p:nvPr/>
        </p:nvCxnSpPr>
        <p:spPr>
          <a:xfrm>
            <a:off x="1322" y="307777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0DA312-E5A9-5E43-A9C8-3056B51F2869}"/>
              </a:ext>
            </a:extLst>
          </p:cNvPr>
          <p:cNvCxnSpPr/>
          <p:nvPr/>
        </p:nvCxnSpPr>
        <p:spPr>
          <a:xfrm>
            <a:off x="-1321" y="6551521"/>
            <a:ext cx="12190679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224545C-D390-494F-BC40-A15327D97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1516" y="306477"/>
            <a:ext cx="4474783" cy="555331"/>
          </a:xfrm>
        </p:spPr>
        <p:txBody>
          <a:bodyPr anchor="ctr">
            <a:noAutofit/>
          </a:bodyPr>
          <a:lstStyle>
            <a:lvl1pPr marL="0" indent="0"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Asiakas</a:t>
            </a:r>
            <a:endParaRPr lang="en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1516" y="881476"/>
            <a:ext cx="8166899" cy="5650377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C33D663-FCDD-114D-AA9B-74B2B9C6D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589" y="4710528"/>
            <a:ext cx="1076267" cy="153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82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dur="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1_Sisältö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8" name="Päivämäärän paikkamerkki 2">
            <a:extLst>
              <a:ext uri="{FF2B5EF4-FFF2-40B4-BE49-F238E27FC236}">
                <a16:creationId xmlns:a16="http://schemas.microsoft.com/office/drawing/2014/main" id="{A6B1B9FD-6796-884F-A65C-4381E8C3C5B1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76A848-E0F2-B048-B7A6-BA4A1C67B463}"/>
              </a:ext>
            </a:extLst>
          </p:cNvPr>
          <p:cNvGrpSpPr/>
          <p:nvPr/>
        </p:nvGrpSpPr>
        <p:grpSpPr>
          <a:xfrm>
            <a:off x="9892678" y="869909"/>
            <a:ext cx="276509" cy="379656"/>
            <a:chOff x="358159" y="1091845"/>
            <a:chExt cx="448038" cy="615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D98373D-5F7A-1F4C-B17E-1058D3B86188}"/>
                </a:ext>
              </a:extLst>
            </p:cNvPr>
            <p:cNvSpPr/>
            <p:nvPr/>
          </p:nvSpPr>
          <p:spPr>
            <a:xfrm>
              <a:off x="358159" y="1176314"/>
              <a:ext cx="448038" cy="44803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BEB0E9-BFD7-E04E-9DAD-C3B12E9B4B8D}"/>
                </a:ext>
              </a:extLst>
            </p:cNvPr>
            <p:cNvSpPr txBox="1"/>
            <p:nvPr/>
          </p:nvSpPr>
          <p:spPr>
            <a:xfrm>
              <a:off x="358159" y="1091845"/>
              <a:ext cx="448038" cy="61517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1625519">
                <a:spcBef>
                  <a:spcPts val="400"/>
                </a:spcBef>
                <a:buClr>
                  <a:srgbClr val="F49600"/>
                </a:buClr>
              </a:pPr>
              <a:r>
                <a:rPr lang="fi-FI" sz="1867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85CE5B-3E69-DB42-8B1C-7C1A593309CA}"/>
              </a:ext>
            </a:extLst>
          </p:cNvPr>
          <p:cNvCxnSpPr/>
          <p:nvPr/>
        </p:nvCxnSpPr>
        <p:spPr>
          <a:xfrm flipH="1">
            <a:off x="9705427" y="694059"/>
            <a:ext cx="0" cy="6163308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F6424A-6889-E44C-8F7C-587F5CE533CC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BB49E4-0851-EF45-AD05-3139BB0D261C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65F4DF-D46F-BB40-9F2B-5DB009159102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CD1BEF5-3BC3-0441-8C61-21931BD0639F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384746B-F5E6-B544-B8F2-342A4773CC4E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36FA9B1-075F-B045-ABF2-292350443F65}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4CF0910C-867D-9C4E-A183-C020DD8DBA3E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932025" y="865797"/>
            <a:ext cx="8640233" cy="4184651"/>
          </a:xfrm>
        </p:spPr>
        <p:txBody>
          <a:bodyPr/>
          <a:lstStyle/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2A67E0F-CF5E-DE41-AE3E-294D98F422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69675" y="1902290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E8D40CEF-F716-D542-A8EC-B3F66FABB8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69675" y="3338257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CBD04488-6D6D-DC4C-99E9-A5459C4BF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69675" y="4774223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2713C1-C33D-8642-9F14-BA92790B66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76266" y="865798"/>
            <a:ext cx="1600511" cy="399143"/>
          </a:xfrm>
        </p:spPr>
        <p:txBody>
          <a:bodyPr anchor="ctr">
            <a:noAutofit/>
          </a:bodyPr>
          <a:lstStyle>
            <a:lvl1pPr marL="0" indent="0">
              <a:buNone/>
              <a:defRPr sz="2133">
                <a:solidFill>
                  <a:schemeClr val="bg1"/>
                </a:solidFill>
              </a:defRPr>
            </a:lvl1pPr>
            <a:lvl2pPr>
              <a:defRPr sz="1467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9" name="Päivämäärän paikkamerkki 3">
            <a:extLst>
              <a:ext uri="{FF2B5EF4-FFF2-40B4-BE49-F238E27FC236}">
                <a16:creationId xmlns:a16="http://schemas.microsoft.com/office/drawing/2014/main" id="{017ACC50-4FEF-844F-AF9B-704776AC1654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40" name="Dian numeron paikkamerkki 5">
            <a:extLst>
              <a:ext uri="{FF2B5EF4-FFF2-40B4-BE49-F238E27FC236}">
                <a16:creationId xmlns:a16="http://schemas.microsoft.com/office/drawing/2014/main" id="{EE2E2915-83D4-C740-83AE-178984F24F7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5D181C43-9647-FF48-815C-56602C216D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12062040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2_Sisältö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8" name="Päivämäärän paikkamerkki 2">
            <a:extLst>
              <a:ext uri="{FF2B5EF4-FFF2-40B4-BE49-F238E27FC236}">
                <a16:creationId xmlns:a16="http://schemas.microsoft.com/office/drawing/2014/main" id="{A6B1B9FD-6796-884F-A65C-4381E8C3C5B1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76A848-E0F2-B048-B7A6-BA4A1C67B463}"/>
              </a:ext>
            </a:extLst>
          </p:cNvPr>
          <p:cNvGrpSpPr/>
          <p:nvPr/>
        </p:nvGrpSpPr>
        <p:grpSpPr>
          <a:xfrm>
            <a:off x="9892678" y="869909"/>
            <a:ext cx="276509" cy="379656"/>
            <a:chOff x="358159" y="1091845"/>
            <a:chExt cx="448038" cy="615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D98373D-5F7A-1F4C-B17E-1058D3B86188}"/>
                </a:ext>
              </a:extLst>
            </p:cNvPr>
            <p:cNvSpPr/>
            <p:nvPr/>
          </p:nvSpPr>
          <p:spPr>
            <a:xfrm>
              <a:off x="358159" y="1176314"/>
              <a:ext cx="448038" cy="44803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BEB0E9-BFD7-E04E-9DAD-C3B12E9B4B8D}"/>
                </a:ext>
              </a:extLst>
            </p:cNvPr>
            <p:cNvSpPr txBox="1"/>
            <p:nvPr/>
          </p:nvSpPr>
          <p:spPr>
            <a:xfrm>
              <a:off x="358159" y="1091845"/>
              <a:ext cx="448038" cy="61517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 defTabSz="1625519">
                <a:spcBef>
                  <a:spcPts val="400"/>
                </a:spcBef>
                <a:buClr>
                  <a:srgbClr val="F49600"/>
                </a:buClr>
              </a:pPr>
              <a:r>
                <a:rPr lang="fi-FI" sz="1867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85CE5B-3E69-DB42-8B1C-7C1A593309CA}"/>
              </a:ext>
            </a:extLst>
          </p:cNvPr>
          <p:cNvCxnSpPr/>
          <p:nvPr/>
        </p:nvCxnSpPr>
        <p:spPr>
          <a:xfrm flipH="1">
            <a:off x="9705427" y="694059"/>
            <a:ext cx="0" cy="6163308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F6424A-6889-E44C-8F7C-587F5CE533CC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BB49E4-0851-EF45-AD05-3139BB0D261C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65F4DF-D46F-BB40-9F2B-5DB009159102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CD1BEF5-3BC3-0441-8C61-21931BD0639F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384746B-F5E6-B544-B8F2-342A4773CC4E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36FA9B1-075F-B045-ABF2-292350443F65}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2A67E0F-CF5E-DE41-AE3E-294D98F422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69675" y="1902290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E8D40CEF-F716-D542-A8EC-B3F66FABB8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69675" y="3338257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CBD04488-6D6D-DC4C-99E9-A5459C4BF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69675" y="4774223"/>
            <a:ext cx="1666091" cy="514351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54423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2713C1-C33D-8642-9F14-BA92790B66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76266" y="865798"/>
            <a:ext cx="1600511" cy="399143"/>
          </a:xfrm>
        </p:spPr>
        <p:txBody>
          <a:bodyPr anchor="ctr">
            <a:noAutofit/>
          </a:bodyPr>
          <a:lstStyle>
            <a:lvl1pPr marL="0" indent="0">
              <a:buNone/>
              <a:defRPr sz="2133">
                <a:solidFill>
                  <a:schemeClr val="bg1"/>
                </a:solidFill>
              </a:defRPr>
            </a:lvl1pPr>
            <a:lvl2pPr>
              <a:defRPr sz="1467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7C4978-F54E-5D4F-858C-7299C48CD04C}"/>
              </a:ext>
            </a:extLst>
          </p:cNvPr>
          <p:cNvGrpSpPr/>
          <p:nvPr/>
        </p:nvGrpSpPr>
        <p:grpSpPr>
          <a:xfrm>
            <a:off x="3726897" y="694059"/>
            <a:ext cx="2989264" cy="6163941"/>
            <a:chOff x="2795173" y="139700"/>
            <a:chExt cx="2241948" cy="514350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3372133-F71D-144C-8562-1DADB1024EFF}"/>
                </a:ext>
              </a:extLst>
            </p:cNvPr>
            <p:cNvCxnSpPr/>
            <p:nvPr/>
          </p:nvCxnSpPr>
          <p:spPr>
            <a:xfrm flipH="1">
              <a:off x="2795173" y="139700"/>
              <a:ext cx="0" cy="514350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E4D60F7-7994-2D4D-B33D-661F651D50FC}"/>
                </a:ext>
              </a:extLst>
            </p:cNvPr>
            <p:cNvCxnSpPr/>
            <p:nvPr/>
          </p:nvCxnSpPr>
          <p:spPr>
            <a:xfrm flipH="1">
              <a:off x="5037121" y="139700"/>
              <a:ext cx="0" cy="5143500"/>
            </a:xfrm>
            <a:prstGeom prst="line">
              <a:avLst/>
            </a:prstGeom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DC41AF3-BCFD-B14A-BEE2-AFF2DFFB3962}"/>
              </a:ext>
            </a:extLst>
          </p:cNvPr>
          <p:cNvCxnSpPr/>
          <p:nvPr/>
        </p:nvCxnSpPr>
        <p:spPr>
          <a:xfrm>
            <a:off x="-9" y="3775063"/>
            <a:ext cx="9705436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D61ED1-A5D2-4C41-A686-A52C231539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3731" y="884307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FBBF182-430E-9D4D-9878-4B19C62B17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8956" y="2050237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2B76AF6-30EC-074F-900E-303B66764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07670" y="886760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988365E-0848-6D4F-BAA4-63E7CF57A9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02895" y="2052690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F56E9F1C-A59A-0D46-8CD3-AD8882FFF3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8187" y="891843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DFCB626B-F7F3-DF4B-8B0B-4F3E4A5F8C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03412" y="2057773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65389EEF-128D-7D45-8A8E-34572C6FA9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956" y="3960456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583672C4-A941-EA4C-BD61-EE14EDEE53B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4182" y="5126386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06C6D46C-6F4B-E54A-930D-0F0133D8804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02895" y="3962909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49F44BCD-C13D-3B44-8531-1C71FBD4593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898120" y="5128840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F4EEC95A-44CA-404D-968F-CF2CE59394B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03412" y="3967992"/>
            <a:ext cx="2615917" cy="1058952"/>
          </a:xfrm>
        </p:spPr>
        <p:txBody>
          <a:bodyPr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Nro</a:t>
            </a:r>
            <a:endParaRPr lang="en-FI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EFA0C7C3-1701-764D-9778-660C44BCCB7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898638" y="5133922"/>
            <a:ext cx="2639341" cy="1538817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9" name="Päivämäärän paikkamerkki 3">
            <a:extLst>
              <a:ext uri="{FF2B5EF4-FFF2-40B4-BE49-F238E27FC236}">
                <a16:creationId xmlns:a16="http://schemas.microsoft.com/office/drawing/2014/main" id="{B77C231F-0FB2-CD4B-8789-A1DB855C4C45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60" name="Dian numeron paikkamerkki 5">
            <a:extLst>
              <a:ext uri="{FF2B5EF4-FFF2-40B4-BE49-F238E27FC236}">
                <a16:creationId xmlns:a16="http://schemas.microsoft.com/office/drawing/2014/main" id="{09E1EBBC-ED7B-054E-B64A-3DE4F28499D2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07733D0E-8AB5-5943-BEC3-2C62BB2812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19353824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Tutkimuksen toteut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5B0E4911-7427-7148-BF98-1A1C76C707A1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C0C69A46-401A-ED4F-A2B9-95DF682436C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D46F433-BD12-E04A-9152-8A16A753D9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ED1B0BA-DFBC-D641-B9D5-1AD4C7CF57BF}"/>
              </a:ext>
            </a:extLst>
          </p:cNvPr>
          <p:cNvCxnSpPr/>
          <p:nvPr/>
        </p:nvCxnSpPr>
        <p:spPr>
          <a:xfrm>
            <a:off x="9519297" y="2311243"/>
            <a:ext cx="782592" cy="0"/>
          </a:xfrm>
          <a:prstGeom prst="line">
            <a:avLst/>
          </a:prstGeom>
          <a:ln w="1270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AE96BD5-CF0D-A543-AB49-B2139A406F66}"/>
              </a:ext>
            </a:extLst>
          </p:cNvPr>
          <p:cNvCxnSpPr/>
          <p:nvPr/>
        </p:nvCxnSpPr>
        <p:spPr>
          <a:xfrm flipH="1">
            <a:off x="7916796" y="698912"/>
            <a:ext cx="0" cy="6159088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68E081C-32F7-A34F-A722-82DD9CD187D7}"/>
              </a:ext>
            </a:extLst>
          </p:cNvPr>
          <p:cNvCxnSpPr/>
          <p:nvPr/>
        </p:nvCxnSpPr>
        <p:spPr>
          <a:xfrm flipH="1">
            <a:off x="3950893" y="3650520"/>
            <a:ext cx="0" cy="320748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461624-FF36-6847-98ED-3C9F9CBFFB1C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345BD-4382-524D-9BFE-C98D4A964590}"/>
              </a:ext>
            </a:extLst>
          </p:cNvPr>
          <p:cNvCxnSpPr/>
          <p:nvPr/>
        </p:nvCxnSpPr>
        <p:spPr>
          <a:xfrm>
            <a:off x="-9" y="3650520"/>
            <a:ext cx="11882709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EDA37B-87BB-F44D-A06A-720C365018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4126" y="1247167"/>
            <a:ext cx="6326167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E00434-E18F-624A-B6B0-C68F0852E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59047" y="1822197"/>
            <a:ext cx="6331247" cy="13987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733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77B9CB9D-A50C-D64A-B80B-0CB8C8DF5B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4126" y="4190040"/>
            <a:ext cx="2386815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1D75FB47-EC9C-2844-9137-D8EFDC4AA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048" y="4765070"/>
            <a:ext cx="2388731" cy="169528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28DC7720-A0C2-9C4A-99B4-3742B35C5C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231" y="4182025"/>
            <a:ext cx="3125628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2D97073D-2708-8042-BB4E-8301CB74E8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62153" y="4757055"/>
            <a:ext cx="3128137" cy="169528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35926738-FD72-5548-8B77-0CCF67EB72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53767" y="4205784"/>
            <a:ext cx="3125628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0F3C2483-2294-544D-8BED-8DBC2CB3E0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16220" y="4765071"/>
            <a:ext cx="3128137" cy="839008"/>
          </a:xfrm>
        </p:spPr>
        <p:txBody>
          <a:bodyPr>
            <a:noAutofit/>
          </a:bodyPr>
          <a:lstStyle>
            <a:lvl1pPr marL="0" indent="0">
              <a:buNone/>
              <a:defRPr sz="5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B9CE4D4E-AFD1-0D42-BCA6-4332EE5F25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25006" y="1253921"/>
            <a:ext cx="3125628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6A8027BA-A0E9-9C42-B34B-A678CF5853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16220" y="5618667"/>
            <a:ext cx="3128137" cy="8336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80C277C3-3B32-8847-B62E-6C98D805E9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1931" y="1952153"/>
            <a:ext cx="1149500" cy="839008"/>
          </a:xfrm>
        </p:spPr>
        <p:txBody>
          <a:bodyPr>
            <a:noAutofit/>
          </a:bodyPr>
          <a:lstStyle>
            <a:lvl1pPr marL="0" indent="0" algn="ctr">
              <a:buNone/>
              <a:defRPr sz="5867" b="1"/>
            </a:lvl1pPr>
          </a:lstStyle>
          <a:p>
            <a:pPr lvl="0"/>
            <a:r>
              <a:rPr lang="en-GB"/>
              <a:t>KK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A976B6C1-C44E-2C42-8095-F2824C521F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29757" y="1962329"/>
            <a:ext cx="1149500" cy="839008"/>
          </a:xfrm>
        </p:spPr>
        <p:txBody>
          <a:bodyPr>
            <a:noAutofit/>
          </a:bodyPr>
          <a:lstStyle>
            <a:lvl1pPr marL="0" indent="0" algn="ctr">
              <a:buNone/>
              <a:defRPr sz="5867" b="1"/>
            </a:lvl1pPr>
          </a:lstStyle>
          <a:p>
            <a:pPr lvl="0"/>
            <a:r>
              <a:rPr lang="en-GB"/>
              <a:t>KK</a:t>
            </a:r>
          </a:p>
        </p:txBody>
      </p:sp>
      <p:sp>
        <p:nvSpPr>
          <p:cNvPr id="54" name="Text Placeholder 7">
            <a:extLst>
              <a:ext uri="{FF2B5EF4-FFF2-40B4-BE49-F238E27FC236}">
                <a16:creationId xmlns:a16="http://schemas.microsoft.com/office/drawing/2014/main" id="{BB973D7F-35D5-9F4A-8073-77E7FD57D3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1931" y="2673885"/>
            <a:ext cx="1149500" cy="287259"/>
          </a:xfrm>
        </p:spPr>
        <p:txBody>
          <a:bodyPr>
            <a:noAutofit/>
          </a:bodyPr>
          <a:lstStyle>
            <a:lvl1pPr marL="0" indent="0" algn="ctr">
              <a:buNone/>
              <a:defRPr sz="2133" b="1"/>
            </a:lvl1pPr>
          </a:lstStyle>
          <a:p>
            <a:pPr lvl="0"/>
            <a:r>
              <a:rPr lang="en-GB" err="1"/>
              <a:t>vuosi</a:t>
            </a:r>
            <a:endParaRPr lang="en-FI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D1EA366F-B117-EA46-B1B4-3976DF18D4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429757" y="2673885"/>
            <a:ext cx="1149500" cy="287259"/>
          </a:xfrm>
        </p:spPr>
        <p:txBody>
          <a:bodyPr>
            <a:noAutofit/>
          </a:bodyPr>
          <a:lstStyle>
            <a:lvl1pPr marL="0" indent="0" algn="ctr">
              <a:buNone/>
              <a:defRPr sz="2133" b="1"/>
            </a:lvl1pPr>
          </a:lstStyle>
          <a:p>
            <a:pPr lvl="0"/>
            <a:r>
              <a:rPr lang="en-GB" err="1"/>
              <a:t>vuosi</a:t>
            </a:r>
            <a:endParaRPr lang="en-FI"/>
          </a:p>
        </p:txBody>
      </p:sp>
      <p:sp>
        <p:nvSpPr>
          <p:cNvPr id="56" name="Text Placeholder 7">
            <a:extLst>
              <a:ext uri="{FF2B5EF4-FFF2-40B4-BE49-F238E27FC236}">
                <a16:creationId xmlns:a16="http://schemas.microsoft.com/office/drawing/2014/main" id="{60AF75FD-2F4E-6845-B285-9E626EA3868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92154" y="2383659"/>
            <a:ext cx="1018956" cy="287259"/>
          </a:xfrm>
        </p:spPr>
        <p:txBody>
          <a:bodyPr anchor="ctr">
            <a:noAutofit/>
          </a:bodyPr>
          <a:lstStyle>
            <a:lvl1pPr marL="0" indent="0" algn="ctr">
              <a:buNone/>
              <a:defRPr sz="1067" b="0"/>
            </a:lvl1pPr>
          </a:lstStyle>
          <a:p>
            <a:pPr lvl="0"/>
            <a:r>
              <a:rPr lang="en-GB" err="1"/>
              <a:t>pvm</a:t>
            </a:r>
            <a:endParaRPr lang="en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3030973-210B-E011-33CC-10102BE1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19025521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_Tutkimuksen toteu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9CC5B9D3-8B5D-6D41-BDAD-BB79167E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5B0E4911-7427-7148-BF98-1A1C76C707A1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C0C69A46-401A-ED4F-A2B9-95DF682436C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D46F433-BD12-E04A-9152-8A16A753D9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461624-FF36-6847-98ED-3C9F9CBFFB1C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345BD-4382-524D-9BFE-C98D4A964590}"/>
              </a:ext>
            </a:extLst>
          </p:cNvPr>
          <p:cNvCxnSpPr/>
          <p:nvPr/>
        </p:nvCxnSpPr>
        <p:spPr>
          <a:xfrm>
            <a:off x="4202932" y="3650520"/>
            <a:ext cx="7679769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EDA37B-87BB-F44D-A06A-720C365018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9635" y="1229276"/>
            <a:ext cx="2318912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E00434-E18F-624A-B6B0-C68F0852E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682" y="1785007"/>
            <a:ext cx="2320773" cy="4671775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77B9CB9D-A50C-D64A-B80B-0CB8C8DF5B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1235" y="1229275"/>
            <a:ext cx="2258293" cy="324447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1D75FB47-EC9C-2844-9137-D8EFDC4AA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6157" y="1785009"/>
            <a:ext cx="2263371" cy="1695284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683C96-6195-584F-BCA5-8BDE6A4024EF}"/>
              </a:ext>
            </a:extLst>
          </p:cNvPr>
          <p:cNvCxnSpPr/>
          <p:nvPr/>
        </p:nvCxnSpPr>
        <p:spPr>
          <a:xfrm flipH="1">
            <a:off x="4202931" y="703768"/>
            <a:ext cx="0" cy="6154233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90FAEB1-5BAD-5445-9782-FBC7644268AC}"/>
              </a:ext>
            </a:extLst>
          </p:cNvPr>
          <p:cNvCxnSpPr/>
          <p:nvPr/>
        </p:nvCxnSpPr>
        <p:spPr>
          <a:xfrm flipH="1">
            <a:off x="7668228" y="703768"/>
            <a:ext cx="0" cy="6154233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BD342B26-C168-5A49-8A28-D338BD0B4787}"/>
              </a:ext>
            </a:extLst>
          </p:cNvPr>
          <p:cNvSpPr/>
          <p:nvPr/>
        </p:nvSpPr>
        <p:spPr>
          <a:xfrm>
            <a:off x="3873436" y="1031052"/>
            <a:ext cx="666413" cy="666413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8" name="Kuva 7">
            <a:extLst>
              <a:ext uri="{FF2B5EF4-FFF2-40B4-BE49-F238E27FC236}">
                <a16:creationId xmlns:a16="http://schemas.microsoft.com/office/drawing/2014/main" id="{A560B773-48CF-A14D-9B2D-FBFFA8492F6B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81466" y="1139082"/>
            <a:ext cx="450356" cy="450356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9A998A5-D5AB-6944-9644-73E21E478C6E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03A02E28-26E1-1E47-98A8-B776E73516A2}"/>
              </a:ext>
            </a:extLst>
          </p:cNvPr>
          <p:cNvSpPr/>
          <p:nvPr/>
        </p:nvSpPr>
        <p:spPr>
          <a:xfrm>
            <a:off x="404931" y="1026975"/>
            <a:ext cx="668195" cy="668195"/>
          </a:xfrm>
          <a:prstGeom prst="ellipse">
            <a:avLst/>
          </a:prstGeom>
          <a:solidFill>
            <a:srgbClr val="FFD6A9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1FD9135-8185-6A42-9F1D-2786593A406D}"/>
              </a:ext>
            </a:extLst>
          </p:cNvPr>
          <p:cNvSpPr/>
          <p:nvPr/>
        </p:nvSpPr>
        <p:spPr>
          <a:xfrm>
            <a:off x="7331600" y="1028756"/>
            <a:ext cx="666413" cy="666413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3" name="Kuva 5">
            <a:extLst>
              <a:ext uri="{FF2B5EF4-FFF2-40B4-BE49-F238E27FC236}">
                <a16:creationId xmlns:a16="http://schemas.microsoft.com/office/drawing/2014/main" id="{DA71196C-05EA-F24F-A839-747698EE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0045" y="1215607"/>
            <a:ext cx="449523" cy="292712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F167FFC4-1E21-8A47-9D02-BECFE1D08EF2}"/>
              </a:ext>
            </a:extLst>
          </p:cNvPr>
          <p:cNvSpPr/>
          <p:nvPr/>
        </p:nvSpPr>
        <p:spPr>
          <a:xfrm>
            <a:off x="3866936" y="4002123"/>
            <a:ext cx="666413" cy="666413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5" name="Kuva 8">
            <a:extLst>
              <a:ext uri="{FF2B5EF4-FFF2-40B4-BE49-F238E27FC236}">
                <a16:creationId xmlns:a16="http://schemas.microsoft.com/office/drawing/2014/main" id="{A8F006FD-1691-7E4D-928A-D2D9ED0FC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5293" y="4165329"/>
            <a:ext cx="329699" cy="340000"/>
          </a:xfrm>
          <a:prstGeom prst="rect">
            <a:avLst/>
          </a:prstGeom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4D95FB5A-58AD-E74F-B7C6-2CA383A06CBC}"/>
              </a:ext>
            </a:extLst>
          </p:cNvPr>
          <p:cNvSpPr/>
          <p:nvPr/>
        </p:nvSpPr>
        <p:spPr>
          <a:xfrm>
            <a:off x="7345960" y="4002123"/>
            <a:ext cx="666413" cy="666413"/>
          </a:xfrm>
          <a:prstGeom prst="ellipse">
            <a:avLst/>
          </a:prstGeom>
          <a:solidFill>
            <a:schemeClr val="bg1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7" name="Kuva 9">
            <a:extLst>
              <a:ext uri="{FF2B5EF4-FFF2-40B4-BE49-F238E27FC236}">
                <a16:creationId xmlns:a16="http://schemas.microsoft.com/office/drawing/2014/main" id="{1244A417-0343-F342-907C-F72D58EA1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91219" y="4169494"/>
            <a:ext cx="375896" cy="331673"/>
          </a:xfrm>
          <a:prstGeom prst="rect">
            <a:avLst/>
          </a:prstGeom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11783E-CBF6-9B4A-BB80-28A11F6C38D4}"/>
              </a:ext>
            </a:extLst>
          </p:cNvPr>
          <p:cNvCxnSpPr/>
          <p:nvPr/>
        </p:nvCxnSpPr>
        <p:spPr>
          <a:xfrm flipH="1">
            <a:off x="11130737" y="698912"/>
            <a:ext cx="0" cy="6159088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Bullseye outline">
            <a:extLst>
              <a:ext uri="{FF2B5EF4-FFF2-40B4-BE49-F238E27FC236}">
                <a16:creationId xmlns:a16="http://schemas.microsoft.com/office/drawing/2014/main" id="{E7FEE0CC-300E-6041-BDDF-508924514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591" y="1077973"/>
            <a:ext cx="567651" cy="567651"/>
          </a:xfrm>
          <a:prstGeom prst="rect">
            <a:avLst/>
          </a:prstGeom>
        </p:spPr>
      </p:pic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228207EA-BFCF-CE41-BCC6-EBDC0D7BB3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2008" y="1229277"/>
            <a:ext cx="2224216" cy="324447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1AA3D3CE-9C15-664C-B477-8DB61D6626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6931" y="1785009"/>
            <a:ext cx="2220020" cy="1695284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3" name="Text Placeholder 7">
            <a:extLst>
              <a:ext uri="{FF2B5EF4-FFF2-40B4-BE49-F238E27FC236}">
                <a16:creationId xmlns:a16="http://schemas.microsoft.com/office/drawing/2014/main" id="{DAA2E888-118D-5045-A25B-3557B95E6F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75486" y="4205784"/>
            <a:ext cx="2274041" cy="28725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8DF469CC-F643-2343-8EDC-9CD7DDBC115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70408" y="4761517"/>
            <a:ext cx="2274037" cy="1695284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5" name="Text Placeholder 7">
            <a:extLst>
              <a:ext uri="{FF2B5EF4-FFF2-40B4-BE49-F238E27FC236}">
                <a16:creationId xmlns:a16="http://schemas.microsoft.com/office/drawing/2014/main" id="{2035606E-FA98-C44A-94FD-E6D27FBAD86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271637" y="4205785"/>
            <a:ext cx="2224216" cy="324447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6" name="Text Placeholder 9">
            <a:extLst>
              <a:ext uri="{FF2B5EF4-FFF2-40B4-BE49-F238E27FC236}">
                <a16:creationId xmlns:a16="http://schemas.microsoft.com/office/drawing/2014/main" id="{E9FDF205-AE13-514A-8BDB-26B77CABAC8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66561" y="4761517"/>
            <a:ext cx="2220020" cy="1695284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50687013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1_Väli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-4" y="1"/>
            <a:ext cx="12192000" cy="685800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098" y="698912"/>
            <a:ext cx="8026317" cy="6159088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3B8F79-68C6-9B4A-AD9C-9B17D1214C46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26513EE-7FD6-AC4E-A277-3EEE4E0393A6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82632C-9E34-D44A-BB27-EF47696C8E7D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BB5714-A293-9448-B159-F9B7911575D4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CC22B4C2-68F4-AE40-96AF-EFB7A2CE1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642D004-5F1B-1B41-B929-873B1AC7E0D4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644384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2_Väli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-4" y="1"/>
            <a:ext cx="12192000" cy="685800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098" y="698912"/>
            <a:ext cx="8026317" cy="6159088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3B8F79-68C6-9B4A-AD9C-9B17D1214C46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26513EE-7FD6-AC4E-A277-3EEE4E0393A6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82632C-9E34-D44A-BB27-EF47696C8E7D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BB5714-A293-9448-B159-F9B7911575D4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CC22B4C2-68F4-AE40-96AF-EFB7A2CE1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642D004-5F1B-1B41-B929-873B1AC7E0D4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439658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3_Väli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-4" y="1"/>
            <a:ext cx="12192000" cy="685800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098" y="698912"/>
            <a:ext cx="8026317" cy="6159088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3B8F79-68C6-9B4A-AD9C-9B17D1214C46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26513EE-7FD6-AC4E-A277-3EEE4E0393A6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82632C-9E34-D44A-BB27-EF47696C8E7D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BB5714-A293-9448-B159-F9B7911575D4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CC22B4C2-68F4-AE40-96AF-EFB7A2CE1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642D004-5F1B-1B41-B929-873B1AC7E0D4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415625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>
  <p:cSld name="4_Väli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0CDE6-842F-E141-927B-6C1EF5D12B9F}"/>
              </a:ext>
            </a:extLst>
          </p:cNvPr>
          <p:cNvPicPr>
            <a:picLocks noChangeAspect="1"/>
          </p:cNvPicPr>
          <p:nvPr/>
        </p:nvPicPr>
        <p:blipFill>
          <a:blip r:embed="rId1"/>
          <a:srcRect t="7799" b="7799"/>
          <a:stretch>
            <a:fillRect/>
          </a:stretch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098" y="698912"/>
            <a:ext cx="8026317" cy="6159088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8000" b="1">
                <a:solidFill>
                  <a:schemeClr val="bg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3B8F79-68C6-9B4A-AD9C-9B17D1214C46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26513EE-7FD6-AC4E-A277-3EEE4E0393A6}"/>
              </a:ext>
            </a:extLst>
          </p:cNvPr>
          <p:cNvCxnSpPr/>
          <p:nvPr/>
        </p:nvCxnSpPr>
        <p:spPr>
          <a:xfrm>
            <a:off x="-9" y="698912"/>
            <a:ext cx="12192000" cy="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82632C-9E34-D44A-BB27-EF47696C8E7D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BB5714-A293-9448-B159-F9B7911575D4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CC22B4C2-68F4-AE40-96AF-EFB7A2CE1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2046" y="112263"/>
            <a:ext cx="521119" cy="477479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bg1"/>
                </a:solidFill>
              </a:rPr>
              <a:t>15.9.2022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bg1"/>
                </a:solidFill>
              </a:rPr>
              <a:t>‹#›</a:t>
            </a:fld>
            <a:endParaRPr lang="fi-FI" sz="933">
              <a:solidFill>
                <a:schemeClr val="bg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642D004-5F1B-1B41-B929-873B1AC7E0D4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868336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Keskeiset huomi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5516FF-6B9E-5845-AF23-29F9750F53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098" y="698912"/>
            <a:ext cx="8026317" cy="6159088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ct val="0"/>
              </a:spcBef>
              <a:buNone/>
              <a:defRPr sz="5333" b="0">
                <a:solidFill>
                  <a:schemeClr val="tx1"/>
                </a:solidFill>
              </a:defRPr>
            </a:lvl1pPr>
            <a:lvl2pPr marL="54423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E6F32-5A55-FA47-8FCB-EBE8BC093038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tsikko 1">
            <a:extLst>
              <a:ext uri="{FF2B5EF4-FFF2-40B4-BE49-F238E27FC236}">
                <a16:creationId xmlns:a16="http://schemas.microsoft.com/office/drawing/2014/main" id="{06C991FC-96DF-1848-98F0-870001B4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9324738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_Keskeiset huomi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E6F32-5A55-FA47-8FCB-EBE8BC093038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tsikko 1">
            <a:extLst>
              <a:ext uri="{FF2B5EF4-FFF2-40B4-BE49-F238E27FC236}">
                <a16:creationId xmlns:a16="http://schemas.microsoft.com/office/drawing/2014/main" id="{06C991FC-96DF-1848-98F0-870001B4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AE9E9-8EA5-C04F-842B-CE21ED5EBBBB}"/>
              </a:ext>
            </a:extLst>
          </p:cNvPr>
          <p:cNvSpPr txBox="1"/>
          <p:nvPr/>
        </p:nvSpPr>
        <p:spPr>
          <a:xfrm>
            <a:off x="930098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0CEC8A-AF01-894B-B443-6F60AF914F63}"/>
              </a:ext>
            </a:extLst>
          </p:cNvPr>
          <p:cNvSpPr/>
          <p:nvPr/>
        </p:nvSpPr>
        <p:spPr>
          <a:xfrm rot="19825356">
            <a:off x="425932" y="1749103"/>
            <a:ext cx="4065723" cy="740011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BA7E04F-12D7-AC48-9DAE-258D3081D738}"/>
              </a:ext>
            </a:extLst>
          </p:cNvPr>
          <p:cNvCxnSpPr/>
          <p:nvPr/>
        </p:nvCxnSpPr>
        <p:spPr>
          <a:xfrm flipV="1">
            <a:off x="737633" y="698903"/>
            <a:ext cx="3464040" cy="1969104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B0E58CA-A85C-A14A-8CA5-38C260923404}"/>
              </a:ext>
            </a:extLst>
          </p:cNvPr>
          <p:cNvCxnSpPr/>
          <p:nvPr/>
        </p:nvCxnSpPr>
        <p:spPr>
          <a:xfrm flipH="1">
            <a:off x="11130737" y="698912"/>
            <a:ext cx="0" cy="6159088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0D414ED-C496-BE4D-9E55-F5159CA370BB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5565832-8022-9146-B968-578726FE1A65}"/>
              </a:ext>
            </a:extLst>
          </p:cNvPr>
          <p:cNvSpPr txBox="1"/>
          <p:nvPr/>
        </p:nvSpPr>
        <p:spPr>
          <a:xfrm>
            <a:off x="4501969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5EE9D8E-824A-754D-9D3E-B867936B809C}"/>
              </a:ext>
            </a:extLst>
          </p:cNvPr>
          <p:cNvSpPr/>
          <p:nvPr/>
        </p:nvSpPr>
        <p:spPr>
          <a:xfrm rot="19825356">
            <a:off x="3924636" y="2063611"/>
            <a:ext cx="2839181" cy="578803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1A25E9F-82D6-BA4E-A503-F2ADC8BBE1C3}"/>
              </a:ext>
            </a:extLst>
          </p:cNvPr>
          <p:cNvCxnSpPr/>
          <p:nvPr/>
        </p:nvCxnSpPr>
        <p:spPr>
          <a:xfrm flipV="1">
            <a:off x="4201674" y="704851"/>
            <a:ext cx="3464909" cy="1963156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193EB49-6608-234A-B114-58CF5A610073}"/>
              </a:ext>
            </a:extLst>
          </p:cNvPr>
          <p:cNvSpPr txBox="1"/>
          <p:nvPr/>
        </p:nvSpPr>
        <p:spPr>
          <a:xfrm>
            <a:off x="7966057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6E9B7F-40D9-BA45-9E20-9324132A0697}"/>
              </a:ext>
            </a:extLst>
          </p:cNvPr>
          <p:cNvSpPr/>
          <p:nvPr/>
        </p:nvSpPr>
        <p:spPr>
          <a:xfrm rot="19825356">
            <a:off x="7398356" y="2077002"/>
            <a:ext cx="2793411" cy="620561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FCC0DF-530C-B845-AB7B-08C8A441D5F7}"/>
              </a:ext>
            </a:extLst>
          </p:cNvPr>
          <p:cNvCxnSpPr/>
          <p:nvPr/>
        </p:nvCxnSpPr>
        <p:spPr>
          <a:xfrm flipV="1">
            <a:off x="7665828" y="704851"/>
            <a:ext cx="3464909" cy="1963156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4525CC-A1AC-634E-A319-53D5F92F8BE3}"/>
              </a:ext>
            </a:extLst>
          </p:cNvPr>
          <p:cNvCxnSpPr/>
          <p:nvPr/>
        </p:nvCxnSpPr>
        <p:spPr>
          <a:xfrm flipH="1">
            <a:off x="7666369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38F8E2B-FF04-AB46-AB22-3821838ADC23}"/>
              </a:ext>
            </a:extLst>
          </p:cNvPr>
          <p:cNvCxnSpPr/>
          <p:nvPr/>
        </p:nvCxnSpPr>
        <p:spPr>
          <a:xfrm flipH="1">
            <a:off x="4202001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FE866-27D6-C74D-B757-04FA3DF7B8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6817" y="2649096"/>
            <a:ext cx="2754569" cy="38126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800"/>
              </a:spcBef>
              <a:defRPr sz="1133"/>
            </a:lvl1pPr>
            <a:lvl2pPr>
              <a:lnSpc>
                <a:spcPct val="100000"/>
              </a:lnSpc>
              <a:spcBef>
                <a:spcPts val="800"/>
              </a:spcBef>
              <a:defRPr sz="1133"/>
            </a:lvl2pPr>
            <a:lvl3pPr>
              <a:lnSpc>
                <a:spcPct val="100000"/>
              </a:lnSpc>
              <a:defRPr sz="933"/>
            </a:lvl3pPr>
            <a:lvl4pPr>
              <a:lnSpc>
                <a:spcPct val="100000"/>
              </a:lnSpc>
              <a:defRPr sz="667"/>
            </a:lvl4pPr>
            <a:lvl5pPr>
              <a:lnSpc>
                <a:spcPct val="100000"/>
              </a:lnSpc>
              <a:defRPr sz="6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4CF75F0-3D5D-5943-97CF-53D6836C50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56902" y="2668007"/>
            <a:ext cx="2754569" cy="38126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800"/>
              </a:spcBef>
              <a:defRPr sz="1133"/>
            </a:lvl1pPr>
            <a:lvl2pPr>
              <a:lnSpc>
                <a:spcPct val="100000"/>
              </a:lnSpc>
              <a:spcBef>
                <a:spcPts val="800"/>
              </a:spcBef>
              <a:defRPr sz="1133"/>
            </a:lvl2pPr>
            <a:lvl3pPr>
              <a:lnSpc>
                <a:spcPct val="100000"/>
              </a:lnSpc>
              <a:defRPr sz="933"/>
            </a:lvl3pPr>
            <a:lvl4pPr>
              <a:lnSpc>
                <a:spcPct val="100000"/>
              </a:lnSpc>
              <a:defRPr sz="667"/>
            </a:lvl4pPr>
            <a:lvl5pPr>
              <a:lnSpc>
                <a:spcPct val="100000"/>
              </a:lnSpc>
              <a:defRPr sz="6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E92833B-21E3-5A4E-BB45-06129F6836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1270" y="2668007"/>
            <a:ext cx="2754569" cy="38126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800"/>
              </a:spcBef>
              <a:defRPr sz="1133"/>
            </a:lvl1pPr>
            <a:lvl2pPr>
              <a:lnSpc>
                <a:spcPct val="100000"/>
              </a:lnSpc>
              <a:spcBef>
                <a:spcPts val="800"/>
              </a:spcBef>
              <a:defRPr sz="1133"/>
            </a:lvl2pPr>
            <a:lvl3pPr>
              <a:lnSpc>
                <a:spcPct val="100000"/>
              </a:lnSpc>
              <a:defRPr sz="933"/>
            </a:lvl3pPr>
            <a:lvl4pPr>
              <a:lnSpc>
                <a:spcPct val="100000"/>
              </a:lnSpc>
              <a:defRPr sz="667"/>
            </a:lvl4pPr>
            <a:lvl5pPr>
              <a:lnSpc>
                <a:spcPct val="100000"/>
              </a:lnSpc>
              <a:defRPr sz="6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634362329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3_Keskeiset huomi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" name="Päivämäärän paikkamerkki 2">
            <a:extLst>
              <a:ext uri="{FF2B5EF4-FFF2-40B4-BE49-F238E27FC236}">
                <a16:creationId xmlns:a16="http://schemas.microsoft.com/office/drawing/2014/main" id="{1415027C-6559-4347-91CA-4A097CE4EA1D}"/>
              </a:ext>
            </a:extLst>
          </p:cNvPr>
          <p:cNvSpPr txBox="1"/>
          <p:nvPr/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3517C-69A2-3E42-ABC0-4D7C505A3DAE}" type="datetime1">
              <a:rPr lang="fi-FI" sz="933" smtClean="0"/>
              <a:t>15.9.2022</a:t>
            </a:fld>
            <a:endParaRPr lang="fi-FI" sz="933"/>
          </a:p>
        </p:txBody>
      </p:sp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140C92F2-89D0-3642-979E-C2B742065B4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F634D2DE-D5CA-3149-8F1A-52B54BFE8AE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C333BF1-04B4-A942-BB8C-DD31FAC59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E6F32-5A55-FA47-8FCB-EBE8BC093038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tsikko 1">
            <a:extLst>
              <a:ext uri="{FF2B5EF4-FFF2-40B4-BE49-F238E27FC236}">
                <a16:creationId xmlns:a16="http://schemas.microsoft.com/office/drawing/2014/main" id="{06C991FC-96DF-1848-98F0-870001B4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AE9E9-8EA5-C04F-842B-CE21ED5EBBBB}"/>
              </a:ext>
            </a:extLst>
          </p:cNvPr>
          <p:cNvSpPr txBox="1"/>
          <p:nvPr/>
        </p:nvSpPr>
        <p:spPr>
          <a:xfrm>
            <a:off x="930098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0CEC8A-AF01-894B-B443-6F60AF914F63}"/>
              </a:ext>
            </a:extLst>
          </p:cNvPr>
          <p:cNvSpPr/>
          <p:nvPr/>
        </p:nvSpPr>
        <p:spPr>
          <a:xfrm rot="19825356">
            <a:off x="425932" y="1749103"/>
            <a:ext cx="4065723" cy="740011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BA7E04F-12D7-AC48-9DAE-258D3081D738}"/>
              </a:ext>
            </a:extLst>
          </p:cNvPr>
          <p:cNvCxnSpPr/>
          <p:nvPr/>
        </p:nvCxnSpPr>
        <p:spPr>
          <a:xfrm flipV="1">
            <a:off x="737633" y="698903"/>
            <a:ext cx="3464040" cy="1969104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B0E58CA-A85C-A14A-8CA5-38C260923404}"/>
              </a:ext>
            </a:extLst>
          </p:cNvPr>
          <p:cNvCxnSpPr/>
          <p:nvPr/>
        </p:nvCxnSpPr>
        <p:spPr>
          <a:xfrm flipH="1">
            <a:off x="11130737" y="698912"/>
            <a:ext cx="0" cy="6159088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0D414ED-C496-BE4D-9E55-F5159CA370BB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5565832-8022-9146-B968-578726FE1A65}"/>
              </a:ext>
            </a:extLst>
          </p:cNvPr>
          <p:cNvSpPr txBox="1"/>
          <p:nvPr/>
        </p:nvSpPr>
        <p:spPr>
          <a:xfrm>
            <a:off x="4501969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5EE9D8E-824A-754D-9D3E-B867936B809C}"/>
              </a:ext>
            </a:extLst>
          </p:cNvPr>
          <p:cNvSpPr/>
          <p:nvPr/>
        </p:nvSpPr>
        <p:spPr>
          <a:xfrm rot="19825356">
            <a:off x="3924636" y="2063611"/>
            <a:ext cx="2839181" cy="578803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1A25E9F-82D6-BA4E-A503-F2ADC8BBE1C3}"/>
              </a:ext>
            </a:extLst>
          </p:cNvPr>
          <p:cNvCxnSpPr/>
          <p:nvPr/>
        </p:nvCxnSpPr>
        <p:spPr>
          <a:xfrm flipV="1">
            <a:off x="4201674" y="704851"/>
            <a:ext cx="3464909" cy="1963156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193EB49-6608-234A-B114-58CF5A610073}"/>
              </a:ext>
            </a:extLst>
          </p:cNvPr>
          <p:cNvSpPr txBox="1"/>
          <p:nvPr/>
        </p:nvSpPr>
        <p:spPr>
          <a:xfrm>
            <a:off x="7966057" y="488359"/>
            <a:ext cx="1262411" cy="2359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FI" sz="15333" b="1">
              <a:solidFill>
                <a:srgbClr val="3C3C3B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6E9B7F-40D9-BA45-9E20-9324132A0697}"/>
              </a:ext>
            </a:extLst>
          </p:cNvPr>
          <p:cNvSpPr/>
          <p:nvPr/>
        </p:nvSpPr>
        <p:spPr>
          <a:xfrm rot="19825356">
            <a:off x="7398356" y="2077002"/>
            <a:ext cx="2793411" cy="620561"/>
          </a:xfrm>
          <a:prstGeom prst="rect">
            <a:avLst/>
          </a:prstGeom>
          <a:solidFill>
            <a:srgbClr val="FFD6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FCC0DF-530C-B845-AB7B-08C8A441D5F7}"/>
              </a:ext>
            </a:extLst>
          </p:cNvPr>
          <p:cNvCxnSpPr/>
          <p:nvPr/>
        </p:nvCxnSpPr>
        <p:spPr>
          <a:xfrm flipV="1">
            <a:off x="7665828" y="704851"/>
            <a:ext cx="3464909" cy="1963156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4525CC-A1AC-634E-A319-53D5F92F8BE3}"/>
              </a:ext>
            </a:extLst>
          </p:cNvPr>
          <p:cNvCxnSpPr/>
          <p:nvPr/>
        </p:nvCxnSpPr>
        <p:spPr>
          <a:xfrm flipH="1">
            <a:off x="7666369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38F8E2B-FF04-AB46-AB22-3821838ADC23}"/>
              </a:ext>
            </a:extLst>
          </p:cNvPr>
          <p:cNvCxnSpPr/>
          <p:nvPr/>
        </p:nvCxnSpPr>
        <p:spPr>
          <a:xfrm flipH="1">
            <a:off x="4202001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FE866-27D6-C74D-B757-04FA3DF7B8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6817" y="2668005"/>
            <a:ext cx="2754569" cy="39345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4CF75F0-3D5D-5943-97CF-53D6836C50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56902" y="2668006"/>
            <a:ext cx="2754569" cy="39345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E92833B-21E3-5A4E-BB45-06129F6836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1270" y="2668006"/>
            <a:ext cx="2754569" cy="39345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84634738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4_Keskeiset huomi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9CC5B9D3-8B5D-6D41-BDAD-BB79167E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5B0E4911-7427-7148-BF98-1A1C76C707A1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C0C69A46-401A-ED4F-A2B9-95DF682436C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D46F433-BD12-E04A-9152-8A16A753D9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461624-FF36-6847-98ED-3C9F9CBFFB1C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EDA37B-87BB-F44D-A06A-720C365018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4523" y="713603"/>
            <a:ext cx="8775415" cy="204204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667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9A998A5-D5AB-6944-9644-73E21E478C6E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711783E-CBF6-9B4A-BB80-28A11F6C38D4}"/>
              </a:ext>
            </a:extLst>
          </p:cNvPr>
          <p:cNvCxnSpPr/>
          <p:nvPr/>
        </p:nvCxnSpPr>
        <p:spPr>
          <a:xfrm flipH="1">
            <a:off x="11130737" y="698912"/>
            <a:ext cx="0" cy="6159088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8413958-372F-434C-AD38-8624FF27EC36}"/>
              </a:ext>
            </a:extLst>
          </p:cNvPr>
          <p:cNvCxnSpPr/>
          <p:nvPr/>
        </p:nvCxnSpPr>
        <p:spPr>
          <a:xfrm flipH="1">
            <a:off x="747623" y="2748844"/>
            <a:ext cx="10383115" cy="0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E4C7FA13-1C37-554C-93F4-5616A8498701}"/>
              </a:ext>
            </a:extLst>
          </p:cNvPr>
          <p:cNvSpPr/>
          <p:nvPr/>
        </p:nvSpPr>
        <p:spPr>
          <a:xfrm>
            <a:off x="403536" y="1387459"/>
            <a:ext cx="668195" cy="668195"/>
          </a:xfrm>
          <a:prstGeom prst="ellipse">
            <a:avLst/>
          </a:prstGeom>
          <a:solidFill>
            <a:srgbClr val="FFD6A9"/>
          </a:solidFill>
          <a:ln>
            <a:noFill/>
          </a:ln>
          <a:effectLst>
            <a:outerShdw blurRad="65992" sx="99628" sy="99628" algn="ctr" rotWithShape="0">
              <a:prstClr val="black">
                <a:alpha val="10408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93F9E7A-437B-3241-8B72-6C2D8827A7E4}"/>
              </a:ext>
            </a:extLst>
          </p:cNvPr>
          <p:cNvSpPr/>
          <p:nvPr/>
        </p:nvSpPr>
        <p:spPr>
          <a:xfrm>
            <a:off x="404841" y="3405747"/>
            <a:ext cx="668195" cy="66819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5992" sx="99628" sy="99628" algn="ctr" rotWithShape="0">
              <a:prstClr val="black">
                <a:alpha val="10408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DA58C7D-E3A8-8345-AAC9-3A1DE57E97D7}"/>
              </a:ext>
            </a:extLst>
          </p:cNvPr>
          <p:cNvSpPr/>
          <p:nvPr/>
        </p:nvSpPr>
        <p:spPr>
          <a:xfrm>
            <a:off x="384117" y="5480915"/>
            <a:ext cx="668195" cy="66819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5992" sx="99628" sy="99628" algn="ctr" rotWithShape="0">
              <a:prstClr val="black">
                <a:alpha val="10408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428A024-D14C-484E-879E-47D36DF7895D}"/>
              </a:ext>
            </a:extLst>
          </p:cNvPr>
          <p:cNvCxnSpPr/>
          <p:nvPr/>
        </p:nvCxnSpPr>
        <p:spPr>
          <a:xfrm flipH="1">
            <a:off x="761169" y="4803421"/>
            <a:ext cx="10383115" cy="0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1BCA949C-802A-6146-BA70-BCC8AAE7CD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4523" y="2763555"/>
            <a:ext cx="8775411" cy="204666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667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65B98137-718E-C649-A6EA-6317C72416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4524" y="4811331"/>
            <a:ext cx="8775411" cy="204666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667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00959048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N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9CC5B9D3-8B5D-6D41-BDAD-BB79167E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5B0E4911-7427-7148-BF98-1A1C76C707A1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C0C69A46-401A-ED4F-A2B9-95DF682436CE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D46F433-BD12-E04A-9152-8A16A753D9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461624-FF36-6847-98ED-3C9F9CBFFB1C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6F8F2A-9FC7-124C-AB0F-5F5DC3C96E11}"/>
              </a:ext>
            </a:extLst>
          </p:cNvPr>
          <p:cNvCxnSpPr/>
          <p:nvPr/>
        </p:nvCxnSpPr>
        <p:spPr>
          <a:xfrm flipH="1">
            <a:off x="7731509" y="1861560"/>
            <a:ext cx="0" cy="4996441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4D2333-FB62-DF47-A3EB-0B9220FC6812}"/>
              </a:ext>
            </a:extLst>
          </p:cNvPr>
          <p:cNvCxnSpPr/>
          <p:nvPr/>
        </p:nvCxnSpPr>
        <p:spPr>
          <a:xfrm flipH="1">
            <a:off x="3578943" y="1861560"/>
            <a:ext cx="0" cy="4996441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99DB7F-425E-8545-BD7C-CCEAF2CCA8D6}"/>
              </a:ext>
            </a:extLst>
          </p:cNvPr>
          <p:cNvCxnSpPr/>
          <p:nvPr/>
        </p:nvCxnSpPr>
        <p:spPr>
          <a:xfrm flipH="1">
            <a:off x="755881" y="1870388"/>
            <a:ext cx="11128143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5C51EE7-E66E-3141-A998-92216E6A13B7}"/>
              </a:ext>
            </a:extLst>
          </p:cNvPr>
          <p:cNvSpPr/>
          <p:nvPr/>
        </p:nvSpPr>
        <p:spPr>
          <a:xfrm rot="5400000">
            <a:off x="3465243" y="4900665"/>
            <a:ext cx="1591876" cy="56872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36DFF">
                  <a:alpha val="80000"/>
                </a:srgbClr>
              </a:gs>
              <a:gs pos="100000">
                <a:srgbClr val="FFD6A9"/>
              </a:gs>
            </a:gsLst>
            <a:lin ang="108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C04AA45-58ED-5549-A2D7-1236BB4AA203}"/>
              </a:ext>
            </a:extLst>
          </p:cNvPr>
          <p:cNvSpPr/>
          <p:nvPr/>
        </p:nvSpPr>
        <p:spPr>
          <a:xfrm rot="5400000">
            <a:off x="3456189" y="3853546"/>
            <a:ext cx="1610017" cy="5687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AD9C">
                  <a:alpha val="79891"/>
                </a:srgbClr>
              </a:gs>
              <a:gs pos="100000">
                <a:srgbClr val="FFD6A9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AC4054B-8ABE-1E49-847F-513B9368CE2F}"/>
              </a:ext>
            </a:extLst>
          </p:cNvPr>
          <p:cNvGrpSpPr/>
          <p:nvPr/>
        </p:nvGrpSpPr>
        <p:grpSpPr>
          <a:xfrm>
            <a:off x="3976370" y="4375019"/>
            <a:ext cx="568717" cy="563815"/>
            <a:chOff x="365831" y="3031499"/>
            <a:chExt cx="413407" cy="409843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42" name="Ellipsi 18">
              <a:extLst>
                <a:ext uri="{FF2B5EF4-FFF2-40B4-BE49-F238E27FC236}">
                  <a16:creationId xmlns:a16="http://schemas.microsoft.com/office/drawing/2014/main" id="{43F3717E-186C-7248-BBD1-F6CD851817C5}"/>
                </a:ext>
              </a:extLst>
            </p:cNvPr>
            <p:cNvSpPr/>
            <p:nvPr/>
          </p:nvSpPr>
          <p:spPr>
            <a:xfrm>
              <a:off x="365831" y="3031499"/>
              <a:ext cx="413407" cy="409843"/>
            </a:xfrm>
            <a:prstGeom prst="ellipse">
              <a:avLst/>
            </a:prstGeom>
            <a:solidFill>
              <a:srgbClr val="FFD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Kuva 19">
              <a:extLst>
                <a:ext uri="{FF2B5EF4-FFF2-40B4-BE49-F238E27FC236}">
                  <a16:creationId xmlns:a16="http://schemas.microsoft.com/office/drawing/2014/main" id="{9F9C8D4B-2760-064A-AD73-56089219C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88" y="3168041"/>
              <a:ext cx="209585" cy="149703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414B19-5352-D648-B13F-FBFA5527499B}"/>
              </a:ext>
            </a:extLst>
          </p:cNvPr>
          <p:cNvGrpSpPr/>
          <p:nvPr/>
        </p:nvGrpSpPr>
        <p:grpSpPr>
          <a:xfrm>
            <a:off x="3976370" y="3332891"/>
            <a:ext cx="568717" cy="563815"/>
            <a:chOff x="2747193" y="2163117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49" name="Ellipsi 21">
              <a:extLst>
                <a:ext uri="{FF2B5EF4-FFF2-40B4-BE49-F238E27FC236}">
                  <a16:creationId xmlns:a16="http://schemas.microsoft.com/office/drawing/2014/main" id="{C89C01ED-D824-8B44-88F6-FDC0C4425BEF}"/>
                </a:ext>
              </a:extLst>
            </p:cNvPr>
            <p:cNvSpPr/>
            <p:nvPr/>
          </p:nvSpPr>
          <p:spPr>
            <a:xfrm>
              <a:off x="2747193" y="2163117"/>
              <a:ext cx="579268" cy="574274"/>
            </a:xfrm>
            <a:prstGeom prst="ellipse">
              <a:avLst/>
            </a:prstGeom>
            <a:solidFill>
              <a:srgbClr val="00AD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Kuva 22">
              <a:extLst>
                <a:ext uri="{FF2B5EF4-FFF2-40B4-BE49-F238E27FC236}">
                  <a16:creationId xmlns:a16="http://schemas.microsoft.com/office/drawing/2014/main" id="{35790EB7-7C82-9848-BC60-B2B5084C6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1068" y="2235186"/>
              <a:ext cx="406611" cy="40661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C60E0C2-4414-5E43-85E7-343AA4FD5F9B}"/>
              </a:ext>
            </a:extLst>
          </p:cNvPr>
          <p:cNvGrpSpPr/>
          <p:nvPr/>
        </p:nvGrpSpPr>
        <p:grpSpPr>
          <a:xfrm>
            <a:off x="3976370" y="5417147"/>
            <a:ext cx="568717" cy="563815"/>
            <a:chOff x="2785932" y="3551438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52" name="Ellipsi 24">
              <a:extLst>
                <a:ext uri="{FF2B5EF4-FFF2-40B4-BE49-F238E27FC236}">
                  <a16:creationId xmlns:a16="http://schemas.microsoft.com/office/drawing/2014/main" id="{19002A67-6CDD-C74D-9E40-11325141DF6F}"/>
                </a:ext>
              </a:extLst>
            </p:cNvPr>
            <p:cNvSpPr/>
            <p:nvPr/>
          </p:nvSpPr>
          <p:spPr>
            <a:xfrm>
              <a:off x="2785932" y="3551438"/>
              <a:ext cx="579268" cy="574274"/>
            </a:xfrm>
            <a:prstGeom prst="ellipse">
              <a:avLst/>
            </a:prstGeom>
            <a:solidFill>
              <a:srgbClr val="F3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Kuva 25">
              <a:extLst>
                <a:ext uri="{FF2B5EF4-FFF2-40B4-BE49-F238E27FC236}">
                  <a16:creationId xmlns:a16="http://schemas.microsoft.com/office/drawing/2014/main" id="{D0422D0B-8D4A-C747-8C09-D7A3945F8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408" y="3656809"/>
              <a:ext cx="406612" cy="40661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A00C7-A801-1B47-8135-7CC953493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3722" y="698894"/>
            <a:ext cx="9906733" cy="1160897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564109EA-1864-8E49-ABC7-64DC54FC23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821" y="2153156"/>
            <a:ext cx="2453849" cy="419744"/>
          </a:xfrm>
        </p:spPr>
        <p:txBody>
          <a:bodyPr>
            <a:noAutofit/>
          </a:bodyPr>
          <a:lstStyle>
            <a:lvl1pPr marL="0" indent="0">
              <a:buNone/>
              <a:defRPr sz="29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FFC4EF9-C56B-8A45-80C9-878DAEDA96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1821" y="2595777"/>
            <a:ext cx="2453849" cy="419744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692E0A24-1485-3D44-973A-E27AF53A2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84711" y="2153156"/>
            <a:ext cx="3723519" cy="419744"/>
          </a:xfrm>
        </p:spPr>
        <p:txBody>
          <a:bodyPr>
            <a:noAutofit/>
          </a:bodyPr>
          <a:lstStyle>
            <a:lvl1pPr marL="0" indent="0">
              <a:buNone/>
              <a:defRPr sz="29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C6D8B50D-2E5D-6447-8AD8-35EC727260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84711" y="2595777"/>
            <a:ext cx="3723519" cy="419744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46AF2D59-9B90-C141-8EFA-072F79E016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54791" y="2153156"/>
            <a:ext cx="3705983" cy="419744"/>
          </a:xfrm>
        </p:spPr>
        <p:txBody>
          <a:bodyPr>
            <a:noAutofit/>
          </a:bodyPr>
          <a:lstStyle>
            <a:lvl1pPr marL="0" indent="0">
              <a:buNone/>
              <a:defRPr sz="29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CC4F2FD3-A2D8-FE44-80F1-C79C7DA34E9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54791" y="2595777"/>
            <a:ext cx="3705983" cy="419744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3" name="Text Placeholder 4">
            <a:extLst>
              <a:ext uri="{FF2B5EF4-FFF2-40B4-BE49-F238E27FC236}">
                <a16:creationId xmlns:a16="http://schemas.microsoft.com/office/drawing/2014/main" id="{803126AF-4C32-9B40-A2D7-23AB80C348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214" y="3304979"/>
            <a:ext cx="2571743" cy="1058952"/>
          </a:xfrm>
        </p:spPr>
        <p:txBody>
          <a:bodyPr anchor="ctr">
            <a:noAutofit/>
          </a:bodyPr>
          <a:lstStyle>
            <a:lvl1pPr marL="0" indent="0">
              <a:buNone/>
              <a:defRPr sz="11733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xx</a:t>
            </a:r>
            <a:endParaRPr lang="en-FI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224811AD-3525-4949-BCA0-BE21448AB0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0215" y="6204193"/>
            <a:ext cx="2445455" cy="419744"/>
          </a:xfrm>
        </p:spPr>
        <p:txBody>
          <a:bodyPr anchor="b"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5BE894E8-1B14-054B-85E3-A6DD81D94A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0" y="3351078"/>
            <a:ext cx="1389221" cy="615553"/>
          </a:xfrm>
        </p:spPr>
        <p:txBody>
          <a:bodyPr anchor="ctr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Xx %</a:t>
            </a:r>
            <a:endParaRPr lang="en-FI"/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D2AE253F-88DF-234E-8D3C-9B79AAD9AF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0" y="4401448"/>
            <a:ext cx="1389221" cy="615553"/>
          </a:xfrm>
        </p:spPr>
        <p:txBody>
          <a:bodyPr anchor="ctr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Xx %</a:t>
            </a:r>
            <a:endParaRPr lang="en-FI"/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4EBFE81A-8019-7F46-B099-6D47823901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2855" y="5417148"/>
            <a:ext cx="1389221" cy="615553"/>
          </a:xfrm>
        </p:spPr>
        <p:txBody>
          <a:bodyPr anchor="ctr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Xx %</a:t>
            </a:r>
            <a:endParaRPr lang="en-FI"/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604D977A-318C-2A4F-9693-532F6D65D96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68251" y="3479937"/>
            <a:ext cx="1913445" cy="319919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36454D8E-1F12-2742-8DB2-0AC21B6D41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68251" y="3774926"/>
            <a:ext cx="1913447" cy="1716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B35FED65-0FB0-AB44-B4D1-D399385C78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768251" y="4529823"/>
            <a:ext cx="1913445" cy="319919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90BFAC46-BC1F-D741-A51F-40C34AE2BA3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68251" y="4824813"/>
            <a:ext cx="1913447" cy="1716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35A2A061-769E-9245-8639-A31B7DD1128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68251" y="5540205"/>
            <a:ext cx="1913445" cy="319919"/>
          </a:xfrm>
        </p:spPr>
        <p:txBody>
          <a:bodyPr>
            <a:noAutofit/>
          </a:bodyPr>
          <a:lstStyle>
            <a:lvl1pPr marL="0" indent="0">
              <a:buNone/>
              <a:defRPr sz="1867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99A07E36-112B-B94B-B6F8-59AFB5B151B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68251" y="5835194"/>
            <a:ext cx="1913447" cy="171639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FA4340-C723-A040-804F-746189DFD757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954735" y="3016251"/>
            <a:ext cx="3705983" cy="367495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71508192"/>
      </p:ext>
    </p:extLst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Palau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16F9ADD7-7247-C04B-89DE-9C641E08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EC4F21E-0885-D441-8464-9104EE833E05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A554C7A-7F23-DA46-8BB5-EEA47414C759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C6714A2-52B5-C24E-AB26-DB3153038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E392FAB-E498-F448-A9FE-C6C388EAE000}"/>
              </a:ext>
            </a:extLst>
          </p:cNvPr>
          <p:cNvSpPr/>
          <p:nvPr/>
        </p:nvSpPr>
        <p:spPr>
          <a:xfrm>
            <a:off x="5232864" y="1225953"/>
            <a:ext cx="2202501" cy="5686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579BF71-38B8-514C-B3D5-FBD26BCA0AB4}"/>
              </a:ext>
            </a:extLst>
          </p:cNvPr>
          <p:cNvGrpSpPr/>
          <p:nvPr/>
        </p:nvGrpSpPr>
        <p:grpSpPr>
          <a:xfrm>
            <a:off x="6877531" y="1230809"/>
            <a:ext cx="568717" cy="563815"/>
            <a:chOff x="2785932" y="3551438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21" name="Ellipsi 24">
              <a:extLst>
                <a:ext uri="{FF2B5EF4-FFF2-40B4-BE49-F238E27FC236}">
                  <a16:creationId xmlns:a16="http://schemas.microsoft.com/office/drawing/2014/main" id="{CBD0C6A5-DDD0-F640-A6C4-2EF3A89504CF}"/>
                </a:ext>
              </a:extLst>
            </p:cNvPr>
            <p:cNvSpPr/>
            <p:nvPr/>
          </p:nvSpPr>
          <p:spPr>
            <a:xfrm>
              <a:off x="2785932" y="3551438"/>
              <a:ext cx="579268" cy="574274"/>
            </a:xfrm>
            <a:prstGeom prst="ellipse">
              <a:avLst/>
            </a:prstGeom>
            <a:solidFill>
              <a:srgbClr val="F3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Kuva 25">
              <a:extLst>
                <a:ext uri="{FF2B5EF4-FFF2-40B4-BE49-F238E27FC236}">
                  <a16:creationId xmlns:a16="http://schemas.microsoft.com/office/drawing/2014/main" id="{D831D806-7B2E-3E44-AAF8-425952FD3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408" y="3656809"/>
              <a:ext cx="406612" cy="406612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67A93B-8ACC-294E-A7D5-F0D5D5FB35FE}"/>
              </a:ext>
            </a:extLst>
          </p:cNvPr>
          <p:cNvGrpSpPr/>
          <p:nvPr/>
        </p:nvGrpSpPr>
        <p:grpSpPr>
          <a:xfrm>
            <a:off x="5232866" y="1230809"/>
            <a:ext cx="568717" cy="563815"/>
            <a:chOff x="3186318" y="2620807"/>
            <a:chExt cx="426538" cy="422861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24" name="Ellipsi 21">
              <a:extLst>
                <a:ext uri="{FF2B5EF4-FFF2-40B4-BE49-F238E27FC236}">
                  <a16:creationId xmlns:a16="http://schemas.microsoft.com/office/drawing/2014/main" id="{6625C1F6-308F-BA4C-81F4-9E525052AC78}"/>
                </a:ext>
              </a:extLst>
            </p:cNvPr>
            <p:cNvSpPr/>
            <p:nvPr/>
          </p:nvSpPr>
          <p:spPr>
            <a:xfrm>
              <a:off x="3186318" y="2620807"/>
              <a:ext cx="426538" cy="422861"/>
            </a:xfrm>
            <a:prstGeom prst="ellipse">
              <a:avLst/>
            </a:prstGeom>
            <a:solidFill>
              <a:srgbClr val="00AD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Graphic 24" descr="Heart with solid fill">
              <a:extLst>
                <a:ext uri="{FF2B5EF4-FFF2-40B4-BE49-F238E27FC236}">
                  <a16:creationId xmlns:a16="http://schemas.microsoft.com/office/drawing/2014/main" id="{E6AA9E71-4EE1-1946-8E09-106F0DB3D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0593" y="2702125"/>
              <a:ext cx="297988" cy="260225"/>
            </a:xfrm>
            <a:prstGeom prst="rect">
              <a:avLst/>
            </a:prstGeom>
          </p:spPr>
        </p:pic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F35E40-189C-6348-B304-CADDD2489A34}"/>
              </a:ext>
            </a:extLst>
          </p:cNvPr>
          <p:cNvCxnSpPr/>
          <p:nvPr/>
        </p:nvCxnSpPr>
        <p:spPr>
          <a:xfrm flipH="1">
            <a:off x="6303143" y="698903"/>
            <a:ext cx="10883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D3D470-DE9E-5542-9D4F-A6F785B44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4F0AF-4FEF-A144-908E-F48EF465E1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0530" y="2053646"/>
            <a:ext cx="5165636" cy="456486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67" b="1"/>
            </a:lvl1pPr>
            <a:lvl2pPr marL="220794" indent="-228594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067"/>
            </a:lvl2pPr>
            <a:lvl3pPr marL="172796">
              <a:lnSpc>
                <a:spcPct val="100000"/>
              </a:lnSpc>
              <a:spcBef>
                <a:spcPts val="800"/>
              </a:spcBef>
              <a:defRPr sz="1067"/>
            </a:lvl3pPr>
            <a:lvl4pPr marL="172796">
              <a:lnSpc>
                <a:spcPct val="100000"/>
              </a:lnSpc>
              <a:spcBef>
                <a:spcPts val="800"/>
              </a:spcBef>
              <a:defRPr sz="1067"/>
            </a:lvl4pPr>
            <a:lvl5pPr marL="172796">
              <a:lnSpc>
                <a:spcPct val="100000"/>
              </a:lnSpc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CEB391B2-C3AF-7042-9A68-AB32F6BC75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8539" y="1346207"/>
            <a:ext cx="5151709" cy="287259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037CEA24-621A-CD4B-B844-8C1000CFCA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46392" y="1365224"/>
            <a:ext cx="5151709" cy="287259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518BD152-45CF-7048-9F3B-276F4C463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7802" y="2053646"/>
            <a:ext cx="5165636" cy="456486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67" b="1"/>
            </a:lvl1pPr>
            <a:lvl2pPr marL="220794" indent="-228594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067"/>
            </a:lvl2pPr>
            <a:lvl3pPr marL="172796">
              <a:lnSpc>
                <a:spcPct val="100000"/>
              </a:lnSpc>
              <a:spcBef>
                <a:spcPts val="800"/>
              </a:spcBef>
              <a:defRPr sz="1067"/>
            </a:lvl3pPr>
            <a:lvl4pPr marL="172796">
              <a:lnSpc>
                <a:spcPct val="100000"/>
              </a:lnSpc>
              <a:spcBef>
                <a:spcPts val="800"/>
              </a:spcBef>
              <a:defRPr sz="1067"/>
            </a:lvl4pPr>
            <a:lvl5pPr marL="172796">
              <a:lnSpc>
                <a:spcPct val="100000"/>
              </a:lnSpc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130702781"/>
      </p:ext>
    </p:extLst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Palaute nost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16F9ADD7-7247-C04B-89DE-9C641E08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EC4F21E-0885-D441-8464-9104EE833E05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A554C7A-7F23-DA46-8BB5-EEA47414C759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C6714A2-52B5-C24E-AB26-DB3153038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E392FAB-E498-F448-A9FE-C6C388EAE000}"/>
              </a:ext>
            </a:extLst>
          </p:cNvPr>
          <p:cNvSpPr/>
          <p:nvPr/>
        </p:nvSpPr>
        <p:spPr>
          <a:xfrm>
            <a:off x="5232864" y="1225953"/>
            <a:ext cx="2202501" cy="568671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579BF71-38B8-514C-B3D5-FBD26BCA0AB4}"/>
              </a:ext>
            </a:extLst>
          </p:cNvPr>
          <p:cNvGrpSpPr/>
          <p:nvPr/>
        </p:nvGrpSpPr>
        <p:grpSpPr>
          <a:xfrm>
            <a:off x="6877531" y="1230809"/>
            <a:ext cx="568717" cy="563815"/>
            <a:chOff x="2785932" y="3551438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21" name="Ellipsi 24">
              <a:extLst>
                <a:ext uri="{FF2B5EF4-FFF2-40B4-BE49-F238E27FC236}">
                  <a16:creationId xmlns:a16="http://schemas.microsoft.com/office/drawing/2014/main" id="{CBD0C6A5-DDD0-F640-A6C4-2EF3A89504CF}"/>
                </a:ext>
              </a:extLst>
            </p:cNvPr>
            <p:cNvSpPr/>
            <p:nvPr/>
          </p:nvSpPr>
          <p:spPr>
            <a:xfrm>
              <a:off x="2785932" y="3551438"/>
              <a:ext cx="579268" cy="574274"/>
            </a:xfrm>
            <a:prstGeom prst="ellipse">
              <a:avLst/>
            </a:prstGeom>
            <a:solidFill>
              <a:srgbClr val="F3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Kuva 25">
              <a:extLst>
                <a:ext uri="{FF2B5EF4-FFF2-40B4-BE49-F238E27FC236}">
                  <a16:creationId xmlns:a16="http://schemas.microsoft.com/office/drawing/2014/main" id="{D831D806-7B2E-3E44-AAF8-425952FD3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408" y="3656809"/>
              <a:ext cx="406612" cy="406612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67A93B-8ACC-294E-A7D5-F0D5D5FB35FE}"/>
              </a:ext>
            </a:extLst>
          </p:cNvPr>
          <p:cNvGrpSpPr/>
          <p:nvPr/>
        </p:nvGrpSpPr>
        <p:grpSpPr>
          <a:xfrm>
            <a:off x="5232866" y="1230809"/>
            <a:ext cx="568717" cy="563815"/>
            <a:chOff x="3186318" y="2620807"/>
            <a:chExt cx="426538" cy="422861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24" name="Ellipsi 21">
              <a:extLst>
                <a:ext uri="{FF2B5EF4-FFF2-40B4-BE49-F238E27FC236}">
                  <a16:creationId xmlns:a16="http://schemas.microsoft.com/office/drawing/2014/main" id="{6625C1F6-308F-BA4C-81F4-9E525052AC78}"/>
                </a:ext>
              </a:extLst>
            </p:cNvPr>
            <p:cNvSpPr/>
            <p:nvPr/>
          </p:nvSpPr>
          <p:spPr>
            <a:xfrm>
              <a:off x="3186318" y="2620807"/>
              <a:ext cx="426538" cy="422861"/>
            </a:xfrm>
            <a:prstGeom prst="ellipse">
              <a:avLst/>
            </a:prstGeom>
            <a:solidFill>
              <a:srgbClr val="00AD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 sz="180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Graphic 24" descr="Heart with solid fill">
              <a:extLst>
                <a:ext uri="{FF2B5EF4-FFF2-40B4-BE49-F238E27FC236}">
                  <a16:creationId xmlns:a16="http://schemas.microsoft.com/office/drawing/2014/main" id="{E6AA9E71-4EE1-1946-8E09-106F0DB3D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0593" y="2702125"/>
              <a:ext cx="297988" cy="260225"/>
            </a:xfrm>
            <a:prstGeom prst="rect">
              <a:avLst/>
            </a:prstGeom>
          </p:spPr>
        </p:pic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F35E40-189C-6348-B304-CADDD2489A34}"/>
              </a:ext>
            </a:extLst>
          </p:cNvPr>
          <p:cNvCxnSpPr/>
          <p:nvPr/>
        </p:nvCxnSpPr>
        <p:spPr>
          <a:xfrm flipH="1">
            <a:off x="6303143" y="698903"/>
            <a:ext cx="10883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D3D470-DE9E-5542-9D4F-A6F785B44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CEB391B2-C3AF-7042-9A68-AB32F6BC75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8539" y="1346207"/>
            <a:ext cx="5151709" cy="287259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037CEA24-621A-CD4B-B844-8C1000CFCA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46392" y="1365224"/>
            <a:ext cx="5151709" cy="287259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9FCF5D4-D1E6-EA43-B840-2D24F21D2E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758" y="2650962"/>
            <a:ext cx="5164289" cy="391567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24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BE856E9-E1CB-6E47-91DB-F2A793D8A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3656" y="2654518"/>
            <a:ext cx="5164289" cy="391567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24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20951181"/>
      </p:ext>
    </p:extLst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_Palau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16F9ADD7-7247-C04B-89DE-9C641E08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EC4F21E-0885-D441-8464-9104EE833E05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A554C7A-7F23-DA46-8BB5-EEA47414C759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C6714A2-52B5-C24E-AB26-DB3153038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8C2C18-BE3E-B141-8D0D-B94520AB0B12}"/>
              </a:ext>
            </a:extLst>
          </p:cNvPr>
          <p:cNvGrpSpPr/>
          <p:nvPr/>
        </p:nvGrpSpPr>
        <p:grpSpPr>
          <a:xfrm>
            <a:off x="3707008" y="1217434"/>
            <a:ext cx="5212683" cy="572335"/>
            <a:chOff x="2827342" y="913075"/>
            <a:chExt cx="3909512" cy="429251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2C7D875-40BE-544B-B2E8-6AF2685EF05D}"/>
                </a:ext>
              </a:extLst>
            </p:cNvPr>
            <p:cNvSpPr/>
            <p:nvPr/>
          </p:nvSpPr>
          <p:spPr>
            <a:xfrm>
              <a:off x="4578773" y="915822"/>
              <a:ext cx="2158081" cy="42650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36DFF">
                    <a:alpha val="80000"/>
                  </a:srgbClr>
                </a:gs>
                <a:gs pos="100000">
                  <a:srgbClr val="FFD6A9"/>
                </a:gs>
              </a:gsLst>
              <a:lin ang="108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65C3CE1-467B-D845-BBBA-A689F4CC58D0}"/>
                </a:ext>
              </a:extLst>
            </p:cNvPr>
            <p:cNvSpPr/>
            <p:nvPr/>
          </p:nvSpPr>
          <p:spPr>
            <a:xfrm>
              <a:off x="2834536" y="915824"/>
              <a:ext cx="2170771" cy="42650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AD9C">
                    <a:alpha val="79891"/>
                  </a:srgbClr>
                </a:gs>
                <a:gs pos="100000">
                  <a:srgbClr val="FFD6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579BF71-38B8-514C-B3D5-FBD26BCA0AB4}"/>
                </a:ext>
              </a:extLst>
            </p:cNvPr>
            <p:cNvGrpSpPr/>
            <p:nvPr/>
          </p:nvGrpSpPr>
          <p:grpSpPr>
            <a:xfrm>
              <a:off x="6310316" y="913075"/>
              <a:ext cx="426538" cy="422861"/>
              <a:chOff x="2785932" y="3551438"/>
              <a:chExt cx="579268" cy="574274"/>
            </a:xfrm>
            <a:effectLst>
              <a:outerShdw blurRad="63500" algn="ctr" rotWithShape="0">
                <a:prstClr val="black">
                  <a:alpha val="10000"/>
                </a:prstClr>
              </a:outerShdw>
            </a:effectLst>
          </p:grpSpPr>
          <p:sp>
            <p:nvSpPr>
              <p:cNvPr id="21" name="Ellipsi 24">
                <a:extLst>
                  <a:ext uri="{FF2B5EF4-FFF2-40B4-BE49-F238E27FC236}">
                    <a16:creationId xmlns:a16="http://schemas.microsoft.com/office/drawing/2014/main" id="{CBD0C6A5-DDD0-F640-A6C4-2EF3A89504CF}"/>
                  </a:ext>
                </a:extLst>
              </p:cNvPr>
              <p:cNvSpPr/>
              <p:nvPr/>
            </p:nvSpPr>
            <p:spPr>
              <a:xfrm>
                <a:off x="2785932" y="3551438"/>
                <a:ext cx="579268" cy="574274"/>
              </a:xfrm>
              <a:prstGeom prst="ellipse">
                <a:avLst/>
              </a:prstGeom>
              <a:solidFill>
                <a:srgbClr val="F36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fi-FI" sz="1800">
                  <a:solidFill>
                    <a:srgbClr val="3C3C3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Kuva 25">
                <a:extLst>
                  <a:ext uri="{FF2B5EF4-FFF2-40B4-BE49-F238E27FC236}">
                    <a16:creationId xmlns:a16="http://schemas.microsoft.com/office/drawing/2014/main" id="{D831D806-7B2E-3E44-AAF8-425952FD3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4408" y="3656809"/>
                <a:ext cx="406612" cy="406612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267A93B-8ACC-294E-A7D5-F0D5D5FB35FE}"/>
                </a:ext>
              </a:extLst>
            </p:cNvPr>
            <p:cNvGrpSpPr/>
            <p:nvPr/>
          </p:nvGrpSpPr>
          <p:grpSpPr>
            <a:xfrm>
              <a:off x="2827342" y="913076"/>
              <a:ext cx="426538" cy="422861"/>
              <a:chOff x="3186318" y="2620807"/>
              <a:chExt cx="426538" cy="422861"/>
            </a:xfrm>
            <a:effectLst>
              <a:outerShdw blurRad="63500" algn="ctr" rotWithShape="0">
                <a:prstClr val="black">
                  <a:alpha val="10000"/>
                </a:prstClr>
              </a:outerShdw>
            </a:effectLst>
          </p:grpSpPr>
          <p:sp>
            <p:nvSpPr>
              <p:cNvPr id="24" name="Ellipsi 21">
                <a:extLst>
                  <a:ext uri="{FF2B5EF4-FFF2-40B4-BE49-F238E27FC236}">
                    <a16:creationId xmlns:a16="http://schemas.microsoft.com/office/drawing/2014/main" id="{6625C1F6-308F-BA4C-81F4-9E525052AC78}"/>
                  </a:ext>
                </a:extLst>
              </p:cNvPr>
              <p:cNvSpPr/>
              <p:nvPr/>
            </p:nvSpPr>
            <p:spPr>
              <a:xfrm>
                <a:off x="3186318" y="2620807"/>
                <a:ext cx="426538" cy="422861"/>
              </a:xfrm>
              <a:prstGeom prst="ellipse">
                <a:avLst/>
              </a:prstGeom>
              <a:solidFill>
                <a:srgbClr val="00AD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fi-FI" sz="1800">
                  <a:solidFill>
                    <a:srgbClr val="3C3C3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5" name="Graphic 24" descr="Heart with solid fill">
                <a:extLst>
                  <a:ext uri="{FF2B5EF4-FFF2-40B4-BE49-F238E27FC236}">
                    <a16:creationId xmlns:a16="http://schemas.microsoft.com/office/drawing/2014/main" id="{E6AA9E71-4EE1-1946-8E09-106F0DB3D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0593" y="2702125"/>
                <a:ext cx="297988" cy="260225"/>
              </a:xfrm>
              <a:prstGeom prst="rect">
                <a:avLst/>
              </a:prstGeom>
            </p:spPr>
          </p:pic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F35E40-189C-6348-B304-CADDD2489A34}"/>
              </a:ext>
            </a:extLst>
          </p:cNvPr>
          <p:cNvCxnSpPr/>
          <p:nvPr/>
        </p:nvCxnSpPr>
        <p:spPr>
          <a:xfrm flipH="1">
            <a:off x="8168940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D3D470-DE9E-5542-9D4F-A6F785B44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4F0AF-4FEF-A144-908E-F48EF465E1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0531" y="2053646"/>
            <a:ext cx="3317100" cy="4564869"/>
          </a:xfrm>
          <a:noFill/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467" b="1"/>
            </a:lvl1pPr>
            <a:lvl2pPr marL="220794" indent="-228594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067"/>
            </a:lvl2pPr>
            <a:lvl3pPr marL="544597">
              <a:spcBef>
                <a:spcPts val="800"/>
              </a:spcBef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CEB391B2-C3AF-7042-9A68-AB32F6BC75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8540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6ED509E-BCCF-B847-A7C2-C456B6678FAE}"/>
              </a:ext>
            </a:extLst>
          </p:cNvPr>
          <p:cNvCxnSpPr/>
          <p:nvPr/>
        </p:nvCxnSpPr>
        <p:spPr>
          <a:xfrm flipH="1">
            <a:off x="4453287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B6609FF-A743-8842-8452-A022926BE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6110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C94CED2-19A1-6C4A-A678-D7AF138EC3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6258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91C24AA3-3BF7-7646-A549-119446EE2F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5669" y="2053646"/>
            <a:ext cx="3317100" cy="4564869"/>
          </a:xfrm>
          <a:noFill/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467" b="1"/>
            </a:lvl1pPr>
            <a:lvl2pPr marL="220794" indent="-228594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067"/>
            </a:lvl2pPr>
            <a:lvl3pPr marL="544597">
              <a:spcBef>
                <a:spcPts val="800"/>
              </a:spcBef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D9B7A746-EDD8-7643-A8F7-2322F61FF6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322" y="2053646"/>
            <a:ext cx="3317100" cy="4564869"/>
          </a:xfrm>
          <a:noFill/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467" b="1"/>
            </a:lvl1pPr>
            <a:lvl2pPr marL="220794" indent="-228594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067"/>
            </a:lvl2pPr>
            <a:lvl3pPr marL="544597">
              <a:spcBef>
                <a:spcPts val="800"/>
              </a:spcBef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628228275"/>
      </p:ext>
    </p:extLst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2_Palaute nost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16F9ADD7-7247-C04B-89DE-9C641E08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EC4F21E-0885-D441-8464-9104EE833E05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BA554C7A-7F23-DA46-8BB5-EEA47414C759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DC6714A2-52B5-C24E-AB26-DB3153038C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8C2C18-BE3E-B141-8D0D-B94520AB0B12}"/>
              </a:ext>
            </a:extLst>
          </p:cNvPr>
          <p:cNvGrpSpPr/>
          <p:nvPr/>
        </p:nvGrpSpPr>
        <p:grpSpPr>
          <a:xfrm>
            <a:off x="3707008" y="1217434"/>
            <a:ext cx="5212683" cy="572335"/>
            <a:chOff x="2827342" y="913075"/>
            <a:chExt cx="3909512" cy="429251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2C7D875-40BE-544B-B2E8-6AF2685EF05D}"/>
                </a:ext>
              </a:extLst>
            </p:cNvPr>
            <p:cNvSpPr/>
            <p:nvPr/>
          </p:nvSpPr>
          <p:spPr>
            <a:xfrm>
              <a:off x="4578773" y="915822"/>
              <a:ext cx="2158081" cy="42650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36DFF">
                    <a:alpha val="80000"/>
                  </a:srgbClr>
                </a:gs>
                <a:gs pos="100000">
                  <a:srgbClr val="FFD6A9"/>
                </a:gs>
              </a:gsLst>
              <a:lin ang="1080000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65C3CE1-467B-D845-BBBA-A689F4CC58D0}"/>
                </a:ext>
              </a:extLst>
            </p:cNvPr>
            <p:cNvSpPr/>
            <p:nvPr/>
          </p:nvSpPr>
          <p:spPr>
            <a:xfrm>
              <a:off x="2834536" y="915824"/>
              <a:ext cx="2170771" cy="42650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AD9C">
                    <a:alpha val="79891"/>
                  </a:srgbClr>
                </a:gs>
                <a:gs pos="100000">
                  <a:srgbClr val="FFD6A9"/>
                </a:gs>
              </a:gsLst>
              <a:lin ang="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579BF71-38B8-514C-B3D5-FBD26BCA0AB4}"/>
                </a:ext>
              </a:extLst>
            </p:cNvPr>
            <p:cNvGrpSpPr/>
            <p:nvPr/>
          </p:nvGrpSpPr>
          <p:grpSpPr>
            <a:xfrm>
              <a:off x="6310316" y="913075"/>
              <a:ext cx="426538" cy="422861"/>
              <a:chOff x="2785932" y="3551438"/>
              <a:chExt cx="579268" cy="574274"/>
            </a:xfrm>
            <a:effectLst>
              <a:outerShdw blurRad="63500" algn="ctr" rotWithShape="0">
                <a:prstClr val="black">
                  <a:alpha val="10000"/>
                </a:prstClr>
              </a:outerShdw>
            </a:effectLst>
          </p:grpSpPr>
          <p:sp>
            <p:nvSpPr>
              <p:cNvPr id="21" name="Ellipsi 24">
                <a:extLst>
                  <a:ext uri="{FF2B5EF4-FFF2-40B4-BE49-F238E27FC236}">
                    <a16:creationId xmlns:a16="http://schemas.microsoft.com/office/drawing/2014/main" id="{CBD0C6A5-DDD0-F640-A6C4-2EF3A89504CF}"/>
                  </a:ext>
                </a:extLst>
              </p:cNvPr>
              <p:cNvSpPr/>
              <p:nvPr/>
            </p:nvSpPr>
            <p:spPr>
              <a:xfrm>
                <a:off x="2785932" y="3551438"/>
                <a:ext cx="579268" cy="574274"/>
              </a:xfrm>
              <a:prstGeom prst="ellipse">
                <a:avLst/>
              </a:prstGeom>
              <a:solidFill>
                <a:srgbClr val="F36D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fi-FI" sz="1800">
                  <a:solidFill>
                    <a:srgbClr val="3C3C3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Kuva 25">
                <a:extLst>
                  <a:ext uri="{FF2B5EF4-FFF2-40B4-BE49-F238E27FC236}">
                    <a16:creationId xmlns:a16="http://schemas.microsoft.com/office/drawing/2014/main" id="{D831D806-7B2E-3E44-AAF8-425952FD3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4408" y="3656809"/>
                <a:ext cx="406612" cy="406612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267A93B-8ACC-294E-A7D5-F0D5D5FB35FE}"/>
                </a:ext>
              </a:extLst>
            </p:cNvPr>
            <p:cNvGrpSpPr/>
            <p:nvPr/>
          </p:nvGrpSpPr>
          <p:grpSpPr>
            <a:xfrm>
              <a:off x="2827342" y="913076"/>
              <a:ext cx="426538" cy="422861"/>
              <a:chOff x="3186318" y="2620807"/>
              <a:chExt cx="426538" cy="422861"/>
            </a:xfrm>
            <a:effectLst>
              <a:outerShdw blurRad="63500" algn="ctr" rotWithShape="0">
                <a:prstClr val="black">
                  <a:alpha val="10000"/>
                </a:prstClr>
              </a:outerShdw>
            </a:effectLst>
          </p:grpSpPr>
          <p:sp>
            <p:nvSpPr>
              <p:cNvPr id="24" name="Ellipsi 21">
                <a:extLst>
                  <a:ext uri="{FF2B5EF4-FFF2-40B4-BE49-F238E27FC236}">
                    <a16:creationId xmlns:a16="http://schemas.microsoft.com/office/drawing/2014/main" id="{6625C1F6-308F-BA4C-81F4-9E525052AC78}"/>
                  </a:ext>
                </a:extLst>
              </p:cNvPr>
              <p:cNvSpPr/>
              <p:nvPr/>
            </p:nvSpPr>
            <p:spPr>
              <a:xfrm>
                <a:off x="3186318" y="2620807"/>
                <a:ext cx="426538" cy="422861"/>
              </a:xfrm>
              <a:prstGeom prst="ellipse">
                <a:avLst/>
              </a:prstGeom>
              <a:solidFill>
                <a:srgbClr val="00AD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fi-FI" sz="1800">
                  <a:solidFill>
                    <a:srgbClr val="3C3C3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5" name="Graphic 24" descr="Heart with solid fill">
                <a:extLst>
                  <a:ext uri="{FF2B5EF4-FFF2-40B4-BE49-F238E27FC236}">
                    <a16:creationId xmlns:a16="http://schemas.microsoft.com/office/drawing/2014/main" id="{E6AA9E71-4EE1-1946-8E09-106F0DB3D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0593" y="2702125"/>
                <a:ext cx="297988" cy="260225"/>
              </a:xfrm>
              <a:prstGeom prst="rect">
                <a:avLst/>
              </a:prstGeom>
            </p:spPr>
          </p:pic>
        </p:grp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F35E40-189C-6348-B304-CADDD2489A34}"/>
              </a:ext>
            </a:extLst>
          </p:cNvPr>
          <p:cNvCxnSpPr/>
          <p:nvPr/>
        </p:nvCxnSpPr>
        <p:spPr>
          <a:xfrm flipH="1">
            <a:off x="8168940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D3D470-DE9E-5542-9D4F-A6F785B44D67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CEB391B2-C3AF-7042-9A68-AB32F6BC75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8540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6ED509E-BCCF-B847-A7C2-C456B6678FAE}"/>
              </a:ext>
            </a:extLst>
          </p:cNvPr>
          <p:cNvCxnSpPr/>
          <p:nvPr/>
        </p:nvCxnSpPr>
        <p:spPr>
          <a:xfrm flipH="1">
            <a:off x="4453287" y="698903"/>
            <a:ext cx="0" cy="615909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B6609FF-A743-8842-8452-A022926BE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6110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4C94CED2-19A1-6C4A-A678-D7AF138EC3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6258" y="1346206"/>
            <a:ext cx="3317105" cy="306276"/>
          </a:xfrm>
        </p:spPr>
        <p:txBody>
          <a:bodyPr anchor="ctr">
            <a:noAutofit/>
          </a:bodyPr>
          <a:lstStyle>
            <a:lvl1pPr marL="0" indent="0" algn="ctr"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0A3DF72-921F-074A-9FB3-898D9AFF72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3693" y="2053647"/>
            <a:ext cx="3317105" cy="45648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DC6A718B-76EB-134C-B65A-40430460BA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56182" y="2053646"/>
            <a:ext cx="3317105" cy="45648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B0C8A8CE-50B9-8240-85E2-B22DDB6C89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71830" y="2053646"/>
            <a:ext cx="3317105" cy="45648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133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61683648"/>
      </p:ext>
    </p:extLst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Kaksi graafi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3732" y="2159725"/>
            <a:ext cx="4916153" cy="4180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5916C6D1-44FE-1242-B304-C944234E29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83709" y="2159725"/>
            <a:ext cx="4916153" cy="4180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21" y="933191"/>
            <a:ext cx="10176140" cy="9266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49264064"/>
      </p:ext>
    </p:extLst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Yksi graaf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3732" y="2159725"/>
            <a:ext cx="10176129" cy="4180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21" y="933191"/>
            <a:ext cx="10176140" cy="9266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C15CB6-1B47-3947-B7DC-01C55A26817F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025817"/>
      </p:ext>
    </p:extLst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Yksi graafi ja yhteenve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3732" y="2159725"/>
            <a:ext cx="7122989" cy="4180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22" y="933191"/>
            <a:ext cx="7122997" cy="9266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E7D9EB-3CD1-0543-92C1-CBC0B3EE89D6}"/>
              </a:ext>
            </a:extLst>
          </p:cNvPr>
          <p:cNvCxnSpPr/>
          <p:nvPr/>
        </p:nvCxnSpPr>
        <p:spPr>
          <a:xfrm flipH="1">
            <a:off x="8858363" y="698893"/>
            <a:ext cx="0" cy="615910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613C8A1-D42E-8E46-B00C-DC60E79B0329}"/>
              </a:ext>
            </a:extLst>
          </p:cNvPr>
          <p:cNvSpPr/>
          <p:nvPr/>
        </p:nvSpPr>
        <p:spPr>
          <a:xfrm>
            <a:off x="8524265" y="933345"/>
            <a:ext cx="668195" cy="668195"/>
          </a:xfrm>
          <a:prstGeom prst="ellipse">
            <a:avLst/>
          </a:prstGeom>
          <a:solidFill>
            <a:srgbClr val="FFD6A9"/>
          </a:solidFill>
          <a:ln w="6350">
            <a:noFill/>
          </a:ln>
          <a:effectLst>
            <a:outerShdw blurRad="635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 descr="Lights On outline">
            <a:extLst>
              <a:ext uri="{FF2B5EF4-FFF2-40B4-BE49-F238E27FC236}">
                <a16:creationId xmlns:a16="http://schemas.microsoft.com/office/drawing/2014/main" id="{D8D5B2FE-DF72-DB44-9604-F3E11BE984B8}"/>
              </a:ext>
            </a:extLst>
      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30875" y="1039955"/>
            <a:ext cx="454975" cy="454975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B7CEAF2-FB95-7F44-93FC-13542FFE6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92461" y="1950722"/>
            <a:ext cx="2352568" cy="438911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7BFA8D5-5EF6-9C4C-9281-3A7CC5C470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92461" y="1601540"/>
            <a:ext cx="2352559" cy="2872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89394174"/>
      </p:ext>
    </p:extLst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Yksi graafi ja kolme nosto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22" y="0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3732" y="2159725"/>
            <a:ext cx="7122989" cy="4180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22" y="933191"/>
            <a:ext cx="7122997" cy="9266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A7C98D-F8D5-FA4A-A34E-566086FB211A}"/>
              </a:ext>
            </a:extLst>
          </p:cNvPr>
          <p:cNvSpPr txBox="1"/>
          <p:nvPr/>
        </p:nvSpPr>
        <p:spPr>
          <a:xfrm>
            <a:off x="8884857" y="525150"/>
            <a:ext cx="1088115" cy="8206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fi-FI" sz="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FI" sz="5333">
              <a:solidFill>
                <a:srgbClr val="3C3C3B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168B17-0F63-DB4D-AE9F-C06068B8DEF5}"/>
              </a:ext>
            </a:extLst>
          </p:cNvPr>
          <p:cNvSpPr/>
          <p:nvPr/>
        </p:nvSpPr>
        <p:spPr>
          <a:xfrm rot="3119145">
            <a:off x="9152162" y="438773"/>
            <a:ext cx="304173" cy="1527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BA5660-F027-4A4A-BB4A-9320668DA0C3}"/>
              </a:ext>
            </a:extLst>
          </p:cNvPr>
          <p:cNvSpPr txBox="1"/>
          <p:nvPr/>
        </p:nvSpPr>
        <p:spPr>
          <a:xfrm>
            <a:off x="8884857" y="2581758"/>
            <a:ext cx="1088115" cy="8206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fi-FI" sz="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FI" sz="5333">
              <a:solidFill>
                <a:srgbClr val="3C3C3B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3DC4A4-D633-8742-8C0E-1E0ECE8D581A}"/>
              </a:ext>
            </a:extLst>
          </p:cNvPr>
          <p:cNvSpPr/>
          <p:nvPr/>
        </p:nvSpPr>
        <p:spPr>
          <a:xfrm rot="3119145">
            <a:off x="9160342" y="2490303"/>
            <a:ext cx="304173" cy="1527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847F16-764D-B14B-A7ED-36B9CFFA3978}"/>
              </a:ext>
            </a:extLst>
          </p:cNvPr>
          <p:cNvSpPr txBox="1"/>
          <p:nvPr/>
        </p:nvSpPr>
        <p:spPr>
          <a:xfrm>
            <a:off x="8887808" y="4641010"/>
            <a:ext cx="1088115" cy="8206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fi-FI" sz="5333" b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FI" sz="5333">
              <a:solidFill>
                <a:srgbClr val="3C3C3B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93E932-9C1A-9B48-A5CC-E2E38CDCB341}"/>
              </a:ext>
            </a:extLst>
          </p:cNvPr>
          <p:cNvSpPr/>
          <p:nvPr/>
        </p:nvSpPr>
        <p:spPr>
          <a:xfrm rot="3119145">
            <a:off x="9152162" y="4546566"/>
            <a:ext cx="304173" cy="1527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C1668A-4FC7-AE4A-A881-9A3038EE42A7}"/>
              </a:ext>
            </a:extLst>
          </p:cNvPr>
          <p:cNvCxnSpPr/>
          <p:nvPr/>
        </p:nvCxnSpPr>
        <p:spPr>
          <a:xfrm flipV="1">
            <a:off x="8857863" y="701323"/>
            <a:ext cx="840220" cy="657284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1FFEDFE-90FB-9A4B-A8AA-0887C81B9B09}"/>
              </a:ext>
            </a:extLst>
          </p:cNvPr>
          <p:cNvCxnSpPr/>
          <p:nvPr/>
        </p:nvCxnSpPr>
        <p:spPr>
          <a:xfrm flipV="1">
            <a:off x="8856517" y="2755683"/>
            <a:ext cx="840220" cy="657284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7DDE18-6AE2-774B-8AB8-FFDEFD85F992}"/>
              </a:ext>
            </a:extLst>
          </p:cNvPr>
          <p:cNvCxnSpPr/>
          <p:nvPr/>
        </p:nvCxnSpPr>
        <p:spPr>
          <a:xfrm flipV="1">
            <a:off x="8856517" y="4812113"/>
            <a:ext cx="840220" cy="657284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75B33F-E40C-4A4B-B7DE-D73C8247C013}"/>
              </a:ext>
            </a:extLst>
          </p:cNvPr>
          <p:cNvCxnSpPr/>
          <p:nvPr/>
        </p:nvCxnSpPr>
        <p:spPr>
          <a:xfrm flipH="1">
            <a:off x="8858363" y="1863309"/>
            <a:ext cx="0" cy="4994692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8D13163-CCE2-E347-8026-275E40BAEDA7}"/>
              </a:ext>
            </a:extLst>
          </p:cNvPr>
          <p:cNvCxnSpPr/>
          <p:nvPr/>
        </p:nvCxnSpPr>
        <p:spPr>
          <a:xfrm flipH="1">
            <a:off x="8858345" y="2755503"/>
            <a:ext cx="3024355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13EDDC-0A66-2E4E-B5B3-C8AD132FB337}"/>
              </a:ext>
            </a:extLst>
          </p:cNvPr>
          <p:cNvCxnSpPr/>
          <p:nvPr/>
        </p:nvCxnSpPr>
        <p:spPr>
          <a:xfrm flipH="1">
            <a:off x="8858345" y="4812112"/>
            <a:ext cx="3024355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E7D9EB-3CD1-0543-92C1-CBC0B3EE89D6}"/>
              </a:ext>
            </a:extLst>
          </p:cNvPr>
          <p:cNvCxnSpPr/>
          <p:nvPr/>
        </p:nvCxnSpPr>
        <p:spPr>
          <a:xfrm flipH="1">
            <a:off x="8858363" y="698893"/>
            <a:ext cx="0" cy="6159107"/>
          </a:xfrm>
          <a:prstGeom prst="line">
            <a:avLst/>
          </a:prstGeom>
          <a:noFill/>
          <a:ln w="6350" cap="flat" cmpd="sng" algn="ctr">
            <a:solidFill>
              <a:srgbClr val="3C3C3B"/>
            </a:solidFill>
            <a:prstDash val="solid"/>
            <a:miter lim="800000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6AB92FE-C952-CB44-A512-F5C82ABBEE37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B7CEAF2-FB95-7F44-93FC-13542FFE6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2829" y="1277277"/>
            <a:ext cx="2393353" cy="11800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EE2C9AAA-A69A-DD4B-A1C7-C3081836E1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73846" y="3368813"/>
            <a:ext cx="2393353" cy="11800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625C4FC7-7800-B243-BDC8-E02BDFB176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73846" y="5419775"/>
            <a:ext cx="2393353" cy="11800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544230" indent="0">
              <a:buNone/>
              <a:defRPr sz="2133"/>
            </a:lvl2pPr>
            <a:lvl3pPr marL="1088461" indent="0">
              <a:buNone/>
              <a:defRPr sz="2133"/>
            </a:lvl3pPr>
            <a:lvl4pPr marL="1632693" indent="0">
              <a:buNone/>
              <a:defRPr sz="2133"/>
            </a:lvl4pPr>
            <a:lvl5pPr marL="2176923" indent="0">
              <a:buNone/>
              <a:defRPr sz="2133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28913695"/>
      </p:ext>
    </p:extLst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Kolme graafia ja yhteenve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80A89CC-9515-E343-8C3D-4EB0632BA8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3731" y="3974309"/>
            <a:ext cx="3088912" cy="234772"/>
          </a:xfrm>
        </p:spPr>
        <p:txBody>
          <a:bodyPr anchor="t">
            <a:noAutofit/>
          </a:bodyPr>
          <a:lstStyle>
            <a:lvl1pPr marL="0" indent="0">
              <a:buNone/>
              <a:defRPr sz="1600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3730" y="1271052"/>
            <a:ext cx="5200988" cy="23055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31" y="929841"/>
            <a:ext cx="3088912" cy="234772"/>
          </a:xfrm>
        </p:spPr>
        <p:txBody>
          <a:bodyPr anchor="t">
            <a:noAutofit/>
          </a:bodyPr>
          <a:lstStyle>
            <a:lvl1pPr marL="0" indent="0">
              <a:buNone/>
              <a:defRPr sz="1600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C15CB6-1B47-3947-B7DC-01C55A26817F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AE68FEA-B69B-074F-B4BD-0AB388787B91}"/>
              </a:ext>
            </a:extLst>
          </p:cNvPr>
          <p:cNvCxnSpPr/>
          <p:nvPr/>
        </p:nvCxnSpPr>
        <p:spPr>
          <a:xfrm flipH="1">
            <a:off x="6310828" y="703768"/>
            <a:ext cx="0" cy="6154233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CD8754E-4850-854A-9107-2C646FC908A4}"/>
              </a:ext>
            </a:extLst>
          </p:cNvPr>
          <p:cNvCxnSpPr/>
          <p:nvPr/>
        </p:nvCxnSpPr>
        <p:spPr>
          <a:xfrm flipH="1" flipV="1">
            <a:off x="747623" y="3775476"/>
            <a:ext cx="11136400" cy="7816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47273DD-3CD2-E34E-9062-0D371C976773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2BBB3B1-40B1-9340-A393-E76625DA4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7258" y="929839"/>
            <a:ext cx="3105101" cy="234772"/>
          </a:xfrm>
        </p:spPr>
        <p:txBody>
          <a:bodyPr anchor="t">
            <a:noAutofit/>
          </a:bodyPr>
          <a:lstStyle>
            <a:lvl1pPr marL="0" indent="0">
              <a:buNone/>
              <a:defRPr sz="1600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5141B81-E8E0-0A48-A45E-CCF7D3AC68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96941" y="3974308"/>
            <a:ext cx="5200932" cy="264345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600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44383712-8086-EF45-9B1D-54BB5CC3EC9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507430" y="1271052"/>
            <a:ext cx="5190465" cy="23055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Content Placeholder 16">
            <a:extLst>
              <a:ext uri="{FF2B5EF4-FFF2-40B4-BE49-F238E27FC236}">
                <a16:creationId xmlns:a16="http://schemas.microsoft.com/office/drawing/2014/main" id="{F0E1E3A5-7717-4740-88AB-767B32D8D5B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23730" y="4319985"/>
            <a:ext cx="5200988" cy="23055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32196000"/>
      </p:ext>
    </p:extLst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Yksi graafi ja kysymy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1" y="1175264"/>
            <a:ext cx="5003860" cy="51645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C15CB6-1B47-3947-B7DC-01C55A26817F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2175066-FC1F-A94B-B7CC-2580C584F3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3721" y="933190"/>
            <a:ext cx="4386396" cy="5406639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64081371"/>
      </p:ext>
    </p:extLst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Yksi graafi ja nosto otsikoll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31" y="2367966"/>
            <a:ext cx="4667015" cy="38485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C15CB6-1B47-3947-B7DC-01C55A26817F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D6F6AFD-F77B-ED4A-9E10-01084CF96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3721" y="2794687"/>
            <a:ext cx="4667015" cy="3545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400" b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207769A-6D4D-664D-82D6-9F2D2DFFA5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03799" y="1711855"/>
            <a:ext cx="4068868" cy="4069187"/>
          </a:xfrm>
          <a:custGeom>
            <a:gdLst>
              <a:gd name="connsiteX0" fmla="*/ 1526085 w 3051651"/>
              <a:gd name="connsiteY0" fmla="*/ 0 h 3051890"/>
              <a:gd name="connsiteX1" fmla="*/ 3044291 w 3051651"/>
              <a:gd name="connsiteY1" fmla="*/ 1370052 h 3051890"/>
              <a:gd name="connsiteX2" fmla="*/ 3051651 w 3051651"/>
              <a:gd name="connsiteY2" fmla="*/ 1515807 h 3051890"/>
              <a:gd name="connsiteX3" fmla="*/ 3051651 w 3051651"/>
              <a:gd name="connsiteY3" fmla="*/ 1536364 h 3051890"/>
              <a:gd name="connsiteX4" fmla="*/ 3044291 w 3051651"/>
              <a:gd name="connsiteY4" fmla="*/ 1682118 h 3051890"/>
              <a:gd name="connsiteX5" fmla="*/ 1682118 w 3051651"/>
              <a:gd name="connsiteY5" fmla="*/ 3044291 h 3051890"/>
              <a:gd name="connsiteX6" fmla="*/ 1531630 w 3051651"/>
              <a:gd name="connsiteY6" fmla="*/ 3051890 h 3051890"/>
              <a:gd name="connsiteX7" fmla="*/ 1520540 w 3051651"/>
              <a:gd name="connsiteY7" fmla="*/ 3051890 h 3051890"/>
              <a:gd name="connsiteX8" fmla="*/ 1370052 w 3051651"/>
              <a:gd name="connsiteY8" fmla="*/ 3044291 h 3051890"/>
              <a:gd name="connsiteX9" fmla="*/ 0 w 3051651"/>
              <a:gd name="connsiteY9" fmla="*/ 1526085 h 3051890"/>
              <a:gd name="connsiteX10" fmla="*/ 1526085 w 3051651"/>
              <a:gd name="connsiteY10" fmla="*/ 0 h 3051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1651" h="3051890">
                <a:moveTo>
                  <a:pt x="1526085" y="0"/>
                </a:moveTo>
                <a:cubicBezTo>
                  <a:pt x="2316241" y="0"/>
                  <a:pt x="2966140" y="600515"/>
                  <a:pt x="3044291" y="1370052"/>
                </a:cubicBezTo>
                <a:lnTo>
                  <a:pt x="3051651" y="1515807"/>
                </a:lnTo>
                <a:lnTo>
                  <a:pt x="3051651" y="1536364"/>
                </a:lnTo>
                <a:lnTo>
                  <a:pt x="3044291" y="1682118"/>
                </a:lnTo>
                <a:cubicBezTo>
                  <a:pt x="2971350" y="2400353"/>
                  <a:pt x="2400353" y="2971350"/>
                  <a:pt x="1682118" y="3044291"/>
                </a:cubicBezTo>
                <a:lnTo>
                  <a:pt x="1531630" y="3051890"/>
                </a:lnTo>
                <a:lnTo>
                  <a:pt x="1520540" y="3051890"/>
                </a:lnTo>
                <a:lnTo>
                  <a:pt x="1370052" y="3044291"/>
                </a:lnTo>
                <a:cubicBezTo>
                  <a:pt x="600515" y="2966140"/>
                  <a:pt x="0" y="2316241"/>
                  <a:pt x="0" y="1526085"/>
                </a:cubicBezTo>
                <a:cubicBezTo>
                  <a:pt x="0" y="683252"/>
                  <a:pt x="683252" y="0"/>
                  <a:pt x="15260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40966184"/>
      </p:ext>
    </p:extLst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1_Neljä donitsi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E3BC0C25-7EE0-B84C-B8E2-D4CAEC8F1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836251B-A299-514F-A62E-F86FDC52B2C6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3A2A9860-FDF0-2042-89EB-823AA081A4AF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2D0F7-761F-6F43-831D-719B74B9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7B22716-E3F2-0D4A-AAC5-4344A42AAD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82086" y="2264228"/>
            <a:ext cx="1847476" cy="188421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4E3B332-9C76-BB4D-BA48-22D596110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721" y="933191"/>
            <a:ext cx="10176140" cy="9266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67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C15CB6-1B47-3947-B7DC-01C55A26817F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30F17A4-E526-3746-9328-516BCF5081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7834" y="4548757"/>
            <a:ext cx="1847479" cy="1610351"/>
          </a:xfr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133" b="1"/>
            </a:lvl1pPr>
            <a:lvl2pPr marL="0" indent="0" algn="ctr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268875C-D0AB-A74E-86D1-67E9DA0ED2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82087" y="2896563"/>
            <a:ext cx="1847475" cy="645901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0"/>
            </a:lvl1pPr>
            <a:lvl2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133" b="1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1" name="Content Placeholder 16">
            <a:extLst>
              <a:ext uri="{FF2B5EF4-FFF2-40B4-BE49-F238E27FC236}">
                <a16:creationId xmlns:a16="http://schemas.microsoft.com/office/drawing/2014/main" id="{FBD38B96-4713-4C4A-8CEE-52A1F414A5E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46973" y="2264228"/>
            <a:ext cx="1847476" cy="188421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5BB8624-FB79-D747-B4B9-30ECAC760D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52721" y="4548757"/>
            <a:ext cx="1847479" cy="1610351"/>
          </a:xfr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133" b="1"/>
            </a:lvl1pPr>
            <a:lvl2pPr marL="0" indent="0" algn="ctr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4" name="Content Placeholder 16">
            <a:extLst>
              <a:ext uri="{FF2B5EF4-FFF2-40B4-BE49-F238E27FC236}">
                <a16:creationId xmlns:a16="http://schemas.microsoft.com/office/drawing/2014/main" id="{356F8523-6E59-2C4B-92CB-D242EEC7C07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189631" y="2264228"/>
            <a:ext cx="1847476" cy="188421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F5F708F-5984-0946-819F-BAF07BA3D5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5379" y="4548757"/>
            <a:ext cx="1847479" cy="1610351"/>
          </a:xfr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133" b="1"/>
            </a:lvl1pPr>
            <a:lvl2pPr marL="0" indent="0" algn="ctr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7" name="Content Placeholder 16">
            <a:extLst>
              <a:ext uri="{FF2B5EF4-FFF2-40B4-BE49-F238E27FC236}">
                <a16:creationId xmlns:a16="http://schemas.microsoft.com/office/drawing/2014/main" id="{4429645E-CCF8-BE41-95C9-46450AF6BAC2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544371" y="2264228"/>
            <a:ext cx="1847476" cy="188421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2B88221-6480-D64A-9792-232AA0160D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50119" y="4548757"/>
            <a:ext cx="1847479" cy="1610351"/>
          </a:xfrm>
        </p:spPr>
        <p:txBody>
          <a:bodyPr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133" b="1"/>
            </a:lvl1pPr>
            <a:lvl2pPr marL="0" indent="0" algn="ctr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1463B7F-93A5-1D4B-8CDD-042E079DD5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544368" y="2896563"/>
            <a:ext cx="1847480" cy="645901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0"/>
            </a:lvl1pPr>
            <a:lvl2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133" b="1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9303901-1AA7-4449-AD99-64BF22E8B4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52721" y="2896563"/>
            <a:ext cx="1841148" cy="645901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0"/>
            </a:lvl1pPr>
            <a:lvl2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133" b="1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B51470CE-A1B3-064C-A030-C7C9F2FC58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95379" y="2896563"/>
            <a:ext cx="1847479" cy="645901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0"/>
            </a:lvl1pPr>
            <a:lvl2pPr marL="0" indent="0" algn="ctr">
              <a:spcBef>
                <a:spcPts val="800"/>
              </a:spcBef>
              <a:buFont typeface="Arial" panose="020b0604020202020204" pitchFamily="34" charset="0"/>
              <a:buNone/>
              <a:defRPr sz="2133" b="1"/>
            </a:lvl2pPr>
            <a:lvl3pPr marL="272481" indent="0">
              <a:spcBef>
                <a:spcPts val="800"/>
              </a:spcBef>
              <a:buNone/>
              <a:defRPr sz="1067"/>
            </a:lvl3pPr>
            <a:lvl4pPr marL="896834">
              <a:spcBef>
                <a:spcPts val="800"/>
              </a:spcBef>
              <a:defRPr sz="1067"/>
            </a:lvl4pPr>
            <a:lvl5pPr marL="1345066">
              <a:spcBef>
                <a:spcPts val="800"/>
              </a:spcBef>
              <a:defRPr sz="1067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2655249676"/>
      </p:ext>
    </p:extLst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B726CEB7-2E12-FD42-8850-9304247FAA3F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2AB877F2-0B2E-9545-9092-67E4CEEE1990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D91284-2ED4-1848-98F2-A239203829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4654210"/>
      </p:ext>
    </p:extLst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923732" y="1194065"/>
            <a:ext cx="4861169" cy="5178436"/>
          </a:xfrm>
        </p:spPr>
        <p:txBody>
          <a:bodyPr/>
          <a:lstStyle>
            <a:lvl1pPr>
              <a:defRPr sz="3333"/>
            </a:lvl1pPr>
            <a:lvl2pPr>
              <a:defRPr sz="2933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267940" y="1194065"/>
            <a:ext cx="4861169" cy="5178436"/>
          </a:xfrm>
        </p:spPr>
        <p:txBody>
          <a:bodyPr/>
          <a:lstStyle>
            <a:lvl1pPr>
              <a:defRPr sz="3333"/>
            </a:lvl1pPr>
            <a:lvl2pPr>
              <a:defRPr sz="2933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699E30E3-7CCA-4449-9DBC-27DB63738342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5E475F64-8286-0E40-A313-272BA9BEEA35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AAE098C-C837-6546-9204-D165834523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05881763"/>
      </p:ext>
    </p:extLst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23732" y="1287529"/>
            <a:ext cx="4861169" cy="63976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67" b="1"/>
            </a:lvl1pPr>
            <a:lvl2pPr marL="544230" indent="0">
              <a:buNone/>
              <a:defRPr sz="2400" b="1"/>
            </a:lvl2pPr>
            <a:lvl3pPr marL="1088462" indent="0">
              <a:buNone/>
              <a:defRPr sz="2133" b="1"/>
            </a:lvl3pPr>
            <a:lvl4pPr marL="1632693" indent="0">
              <a:buNone/>
              <a:defRPr sz="1867" b="1"/>
            </a:lvl4pPr>
            <a:lvl5pPr marL="2176923" indent="0">
              <a:buNone/>
              <a:defRPr sz="1867" b="1"/>
            </a:lvl5pPr>
            <a:lvl6pPr marL="2721155" indent="0">
              <a:buNone/>
              <a:defRPr sz="1867" b="1"/>
            </a:lvl6pPr>
            <a:lvl7pPr marL="3265385" indent="0">
              <a:buNone/>
              <a:defRPr sz="1867" b="1"/>
            </a:lvl7pPr>
            <a:lvl8pPr marL="3809617" indent="0">
              <a:buNone/>
              <a:defRPr sz="1867" b="1"/>
            </a:lvl8pPr>
            <a:lvl9pPr marL="4353847" indent="0">
              <a:buNone/>
              <a:defRPr sz="1867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23732" y="2174874"/>
            <a:ext cx="4861169" cy="4197625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267940" y="1287529"/>
            <a:ext cx="4861169" cy="63976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67" b="1"/>
            </a:lvl1pPr>
            <a:lvl2pPr marL="544230" indent="0">
              <a:buNone/>
              <a:defRPr sz="2400" b="1"/>
            </a:lvl2pPr>
            <a:lvl3pPr marL="1088462" indent="0">
              <a:buNone/>
              <a:defRPr sz="2133" b="1"/>
            </a:lvl3pPr>
            <a:lvl4pPr marL="1632693" indent="0">
              <a:buNone/>
              <a:defRPr sz="1867" b="1"/>
            </a:lvl4pPr>
            <a:lvl5pPr marL="2176923" indent="0">
              <a:buNone/>
              <a:defRPr sz="1867" b="1"/>
            </a:lvl5pPr>
            <a:lvl6pPr marL="2721155" indent="0">
              <a:buNone/>
              <a:defRPr sz="1867" b="1"/>
            </a:lvl6pPr>
            <a:lvl7pPr marL="3265385" indent="0">
              <a:buNone/>
              <a:defRPr sz="1867" b="1"/>
            </a:lvl7pPr>
            <a:lvl8pPr marL="3809617" indent="0">
              <a:buNone/>
              <a:defRPr sz="1867" b="1"/>
            </a:lvl8pPr>
            <a:lvl9pPr marL="4353847" indent="0">
              <a:buNone/>
              <a:defRPr sz="1867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267940" y="2174874"/>
            <a:ext cx="4861169" cy="4197625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FD91AA8B-9B66-FD42-B7BC-092562C25B24}"/>
              </a:ext>
            </a:extLst>
          </p:cNvPr>
          <p:cNvSpPr txBox="1"/>
          <p:nvPr/>
        </p:nvSpPr>
        <p:spPr>
          <a:xfrm rot="5400000">
            <a:off x="10616472" y="5163649"/>
            <a:ext cx="2844800" cy="30625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432D2F-195F-A245-B882-3D5710843B7F}" type="datetime1">
              <a:rPr lang="fi-FI" sz="933" smtClean="0">
                <a:solidFill>
                  <a:schemeClr val="tx1"/>
                </a:solidFill>
              </a:rPr>
              <a:t>15.9.2022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80017C01-F5D3-0C4B-96C1-02E8C25A1523}"/>
              </a:ext>
            </a:extLst>
          </p:cNvPr>
          <p:cNvSpPr txBox="1"/>
          <p:nvPr/>
        </p:nvSpPr>
        <p:spPr>
          <a:xfrm>
            <a:off x="11885745" y="151467"/>
            <a:ext cx="306255" cy="395956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fi-FI"/>
            </a:defPPr>
            <a:lvl1pPr marL="0" algn="ctr" defTabSz="408183" rtl="0" eaLnBrk="1" latinLnBrk="0" hangingPunct="1">
              <a:defRPr sz="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0818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55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733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91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9100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4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467" algn="l" defTabSz="40818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57027-099E-9740-966F-CB4612204900}" type="slidenum">
              <a:rPr lang="fi-FI" sz="933" smtClean="0">
                <a:solidFill>
                  <a:schemeClr val="tx1"/>
                </a:solidFill>
              </a:rPr>
              <a:t>‹#›</a:t>
            </a:fld>
            <a:endParaRPr lang="fi-FI" sz="933">
              <a:solidFill>
                <a:schemeClr val="tx1"/>
              </a:solidFill>
            </a:endParaRP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BD6C87E-15FC-684D-A674-9760B0F780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5400000">
            <a:off x="9614945" y="3203988"/>
            <a:ext cx="4847851" cy="306256"/>
          </a:xfrm>
        </p:spPr>
        <p:txBody>
          <a:bodyPr anchor="ctr">
            <a:noAutofit/>
          </a:bodyPr>
          <a:lstStyle>
            <a:lvl1pPr marL="0" indent="0">
              <a:buNone/>
              <a:defRPr sz="933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66078442"/>
      </p:ext>
    </p:extLst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VERTAILU 3 sisältöä vierekkäi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4971" y="274637"/>
            <a:ext cx="10992000" cy="114300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r>
              <a:rPr lang="fi-FI"/>
              <a:t>Muokkaa ots.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31372" y="1535115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31372" y="2348883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0"/>
          </p:nvPr>
        </p:nvSpPr>
        <p:spPr>
          <a:xfrm>
            <a:off x="11442716" y="5"/>
            <a:ext cx="74928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9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84855" y="6378238"/>
            <a:ext cx="74294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15" name="Tekstin paikkamerkki 2"/>
          <p:cNvSpPr>
            <a:spLocks noGrp="1"/>
          </p:cNvSpPr>
          <p:nvPr>
            <p:ph type="body" idx="12"/>
          </p:nvPr>
        </p:nvSpPr>
        <p:spPr>
          <a:xfrm>
            <a:off x="4225356" y="1525404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rgbClr val="FF6A1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Sisällön paikkamerkki 3"/>
          <p:cNvSpPr>
            <a:spLocks noGrp="1"/>
          </p:cNvSpPr>
          <p:nvPr>
            <p:ph sz="half" idx="13"/>
          </p:nvPr>
        </p:nvSpPr>
        <p:spPr>
          <a:xfrm>
            <a:off x="4225356" y="2339171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17" name="Tekstin paikkamerkki 2"/>
          <p:cNvSpPr>
            <a:spLocks noGrp="1"/>
          </p:cNvSpPr>
          <p:nvPr>
            <p:ph type="body" idx="14"/>
          </p:nvPr>
        </p:nvSpPr>
        <p:spPr>
          <a:xfrm>
            <a:off x="8011189" y="1525404"/>
            <a:ext cx="3686827" cy="8137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 baseline="0">
                <a:solidFill>
                  <a:srgbClr val="FF6A1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Sisällön paikkamerkki 3"/>
          <p:cNvSpPr>
            <a:spLocks noGrp="1"/>
          </p:cNvSpPr>
          <p:nvPr>
            <p:ph sz="half" idx="15"/>
          </p:nvPr>
        </p:nvSpPr>
        <p:spPr>
          <a:xfrm>
            <a:off x="8011189" y="2339171"/>
            <a:ext cx="3686827" cy="3846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1834709"/>
      </p:ext>
    </p:extLst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077816"/>
      </p:ext>
    </p:extLst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Osan ylätunniste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  <p:extLst>
      <p:ext uri="{BB962C8B-B14F-4D97-AF65-F5344CB8AC3E}">
        <p14:creationId xmlns:p14="http://schemas.microsoft.com/office/powerpoint/2010/main" val="522955635"/>
      </p:ext>
    </p:extLst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Tyhjä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50453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image" Target="../media/image8.jpeg" /><Relationship Id="rId22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10" Type="http://schemas.openxmlformats.org/officeDocument/2006/relationships/slideLayout" Target="../slideLayouts/slideLayout30.xml" /><Relationship Id="rId11" Type="http://schemas.openxmlformats.org/officeDocument/2006/relationships/slideLayout" Target="../slideLayouts/slideLayout31.xml" /><Relationship Id="rId12" Type="http://schemas.openxmlformats.org/officeDocument/2006/relationships/slideLayout" Target="../slideLayouts/slideLayout32.xml" /><Relationship Id="rId13" Type="http://schemas.openxmlformats.org/officeDocument/2006/relationships/slideLayout" Target="../slideLayouts/slideLayout33.xml" /><Relationship Id="rId14" Type="http://schemas.openxmlformats.org/officeDocument/2006/relationships/slideLayout" Target="../slideLayouts/slideLayout34.xml" /><Relationship Id="rId15" Type="http://schemas.openxmlformats.org/officeDocument/2006/relationships/slideLayout" Target="../slideLayouts/slideLayout35.xml" /><Relationship Id="rId16" Type="http://schemas.openxmlformats.org/officeDocument/2006/relationships/slideLayout" Target="../slideLayouts/slideLayout36.xml" /><Relationship Id="rId17" Type="http://schemas.openxmlformats.org/officeDocument/2006/relationships/slideLayout" Target="../slideLayouts/slideLayout37.xml" /><Relationship Id="rId18" Type="http://schemas.openxmlformats.org/officeDocument/2006/relationships/slideLayout" Target="../slideLayouts/slideLayout38.xml" /><Relationship Id="rId19" Type="http://schemas.openxmlformats.org/officeDocument/2006/relationships/slideLayout" Target="../slideLayouts/slideLayout39.xml" /><Relationship Id="rId2" Type="http://schemas.openxmlformats.org/officeDocument/2006/relationships/slideLayout" Target="../slideLayouts/slideLayout22.xml" /><Relationship Id="rId20" Type="http://schemas.openxmlformats.org/officeDocument/2006/relationships/slideLayout" Target="../slideLayouts/slideLayout40.xml" /><Relationship Id="rId21" Type="http://schemas.openxmlformats.org/officeDocument/2006/relationships/slideLayout" Target="../slideLayouts/slideLayout41.xml" /><Relationship Id="rId22" Type="http://schemas.openxmlformats.org/officeDocument/2006/relationships/slideLayout" Target="../slideLayouts/slideLayout42.xml" /><Relationship Id="rId23" Type="http://schemas.openxmlformats.org/officeDocument/2006/relationships/slideLayout" Target="../slideLayouts/slideLayout43.xml" /><Relationship Id="rId24" Type="http://schemas.openxmlformats.org/officeDocument/2006/relationships/slideLayout" Target="../slideLayouts/slideLayout44.xml" /><Relationship Id="rId25" Type="http://schemas.openxmlformats.org/officeDocument/2006/relationships/slideLayout" Target="../slideLayouts/slideLayout45.xml" /><Relationship Id="rId26" Type="http://schemas.openxmlformats.org/officeDocument/2006/relationships/slideLayout" Target="../slideLayouts/slideLayout46.xml" /><Relationship Id="rId27" Type="http://schemas.openxmlformats.org/officeDocument/2006/relationships/slideLayout" Target="../slideLayouts/slideLayout47.xml" /><Relationship Id="rId28" Type="http://schemas.openxmlformats.org/officeDocument/2006/relationships/slideLayout" Target="../slideLayouts/slideLayout48.xml" /><Relationship Id="rId29" Type="http://schemas.openxmlformats.org/officeDocument/2006/relationships/slideLayout" Target="../slideLayouts/slideLayout49.xml" /><Relationship Id="rId3" Type="http://schemas.openxmlformats.org/officeDocument/2006/relationships/slideLayout" Target="../slideLayouts/slideLayout23.xml" /><Relationship Id="rId30" Type="http://schemas.openxmlformats.org/officeDocument/2006/relationships/slideLayout" Target="../slideLayouts/slideLayout50.xml" /><Relationship Id="rId31" Type="http://schemas.openxmlformats.org/officeDocument/2006/relationships/slideLayout" Target="../slideLayouts/slideLayout51.xml" /><Relationship Id="rId32" Type="http://schemas.openxmlformats.org/officeDocument/2006/relationships/slideLayout" Target="../slideLayouts/slideLayout52.xml" /><Relationship Id="rId33" Type="http://schemas.openxmlformats.org/officeDocument/2006/relationships/slideLayout" Target="../slideLayouts/slideLayout53.xml" /><Relationship Id="rId34" Type="http://schemas.openxmlformats.org/officeDocument/2006/relationships/slideLayout" Target="../slideLayouts/slideLayout54.xml" /><Relationship Id="rId35" Type="http://schemas.openxmlformats.org/officeDocument/2006/relationships/slideLayout" Target="../slideLayouts/slideLayout55.xml" /><Relationship Id="rId36" Type="http://schemas.openxmlformats.org/officeDocument/2006/relationships/slideLayout" Target="../slideLayouts/slideLayout56.xml" /><Relationship Id="rId37" Type="http://schemas.openxmlformats.org/officeDocument/2006/relationships/image" Target="../media/image40.emf" /><Relationship Id="rId38" Type="http://schemas.openxmlformats.org/officeDocument/2006/relationships/theme" Target="../theme/theme2.xml" /><Relationship Id="rId4" Type="http://schemas.openxmlformats.org/officeDocument/2006/relationships/slideLayout" Target="../slideLayouts/slideLayout24.xml" /><Relationship Id="rId5" Type="http://schemas.openxmlformats.org/officeDocument/2006/relationships/slideLayout" Target="../slideLayouts/slideLayout25.xml" /><Relationship Id="rId6" Type="http://schemas.openxmlformats.org/officeDocument/2006/relationships/slideLayout" Target="../slideLayouts/slideLayout26.xml" /><Relationship Id="rId7" Type="http://schemas.openxmlformats.org/officeDocument/2006/relationships/slideLayout" Target="../slideLayouts/slideLayout27.xml" /><Relationship Id="rId8" Type="http://schemas.openxmlformats.org/officeDocument/2006/relationships/slideLayout" Target="../slideLayouts/slideLayout28.xml" /><Relationship Id="rId9" Type="http://schemas.openxmlformats.org/officeDocument/2006/relationships/slideLayout" Target="../slideLayouts/slideLayout2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1">
          <a:blip r:embed="rId2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Click to edit Master text styles</a:t>
            </a:r>
            <a:endParaRPr lang="fi-FI"/>
          </a:p>
          <a:p>
            <a:pPr lvl="1"/>
            <a:r>
              <a:rPr lang="fi-FI"/>
              <a:t>Second level</a:t>
            </a:r>
            <a:endParaRPr lang="fi-FI"/>
          </a:p>
          <a:p>
            <a:pPr lvl="2"/>
            <a:r>
              <a:rPr lang="fi-FI"/>
              <a:t>Third level</a:t>
            </a:r>
            <a:endParaRPr lang="fi-FI"/>
          </a:p>
          <a:p>
            <a:pPr lvl="3"/>
            <a:r>
              <a:rPr lang="fi-FI" err="1"/>
              <a:t>Fourth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482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</p:sldLayoutIdLst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  <p:hf hdr="0" ftr="0" dt="0"/>
  <p:txStyles>
    <p:titleStyle>
      <a:lvl1pPr algn="l" defTabSz="609585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321592" algn="l" defTabSz="609585" rtl="0" eaLnBrk="1" latinLnBrk="0" hangingPunct="1">
        <a:spcBef>
          <a:spcPts val="1000"/>
        </a:spcBef>
        <a:buClr>
          <a:schemeClr val="tx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1pPr>
      <a:lvl2pPr marL="0" indent="321592" algn="l" defTabSz="609585" rtl="0" eaLnBrk="1" latinLnBrk="0" hangingPunct="1">
        <a:spcBef>
          <a:spcPts val="1000"/>
        </a:spcBef>
        <a:buClr>
          <a:schemeClr val="bg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2pPr>
      <a:lvl3pPr marL="0" indent="321592" algn="l" defTabSz="609585" rtl="0" eaLnBrk="1" latinLnBrk="0" hangingPunct="1">
        <a:spcBef>
          <a:spcPts val="1000"/>
        </a:spcBef>
        <a:buClr>
          <a:schemeClr val="tx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3pPr>
      <a:lvl4pPr marL="0" indent="321592" algn="l" defTabSz="609585" rtl="0" eaLnBrk="1" latinLnBrk="0" hangingPunct="1">
        <a:spcBef>
          <a:spcPts val="1000"/>
        </a:spcBef>
        <a:buClr>
          <a:schemeClr val="bg1"/>
        </a:buClr>
        <a:buFont typeface="Wingdings" charset="2"/>
        <a:buChar char="§"/>
        <a:defRPr sz="1800" kern="800" spc="0">
          <a:solidFill>
            <a:schemeClr val="tx1"/>
          </a:solidFill>
          <a:latin typeface="Arial"/>
          <a:ea typeface="+mn-ea"/>
          <a:cs typeface="Arial"/>
        </a:defRPr>
      </a:lvl4pPr>
      <a:lvl5pPr marL="0" indent="321592" algn="l" defTabSz="609585" rtl="0" eaLnBrk="1" latinLnBrk="0" hangingPunct="1">
        <a:spcBef>
          <a:spcPts val="1568"/>
        </a:spcBef>
        <a:buClr>
          <a:schemeClr val="accent6"/>
        </a:buClr>
        <a:buFont typeface="Wingdings" charset="2"/>
        <a:buChar char="§"/>
        <a:defRPr sz="1867" kern="800" spc="53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23729" y="1194065"/>
            <a:ext cx="10207008" cy="51784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2">
            <a:extLst>
              <a:ext uri="{FF2B5EF4-FFF2-40B4-BE49-F238E27FC236}">
                <a16:creationId xmlns:a16="http://schemas.microsoft.com/office/drawing/2014/main" id="{01CFDA64-FB0F-2F49-880B-7A2C59D07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1630170" y="6177347"/>
            <a:ext cx="814356" cy="309301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3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Alatunnisteen paikkamerkki 3">
            <a:extLst>
              <a:ext uri="{FF2B5EF4-FFF2-40B4-BE49-F238E27FC236}">
                <a16:creationId xmlns:a16="http://schemas.microsoft.com/office/drawing/2014/main" id="{814DFD99-A3FE-2F4D-9329-9228E72BC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544836" y="3277647"/>
            <a:ext cx="4988073" cy="30625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3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Dian numeron paikkamerkki 4">
            <a:extLst>
              <a:ext uri="{FF2B5EF4-FFF2-40B4-BE49-F238E27FC236}">
                <a16:creationId xmlns:a16="http://schemas.microsoft.com/office/drawing/2014/main" id="{26615320-9CFA-A64F-A023-7AE0FCDB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88625" y="166883"/>
            <a:ext cx="298968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933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C857027-099E-9740-966F-CB4612204900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8FB40C-F5E9-5B4A-8596-288FE2939D2F}"/>
              </a:ext>
            </a:extLst>
          </p:cNvPr>
          <p:cNvCxnSpPr/>
          <p:nvPr/>
        </p:nvCxnSpPr>
        <p:spPr>
          <a:xfrm flipH="1">
            <a:off x="11882700" y="-1"/>
            <a:ext cx="0" cy="6858001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37CC5E-E9BC-444B-A124-0B67B2F77DA9}"/>
              </a:ext>
            </a:extLst>
          </p:cNvPr>
          <p:cNvCxnSpPr/>
          <p:nvPr/>
        </p:nvCxnSpPr>
        <p:spPr>
          <a:xfrm flipH="1">
            <a:off x="11884031" y="698912"/>
            <a:ext cx="307948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F19E60-043E-F44B-9FF9-DCDD44A25984}"/>
              </a:ext>
            </a:extLst>
          </p:cNvPr>
          <p:cNvCxnSpPr/>
          <p:nvPr/>
        </p:nvCxnSpPr>
        <p:spPr>
          <a:xfrm>
            <a:off x="0" y="698893"/>
            <a:ext cx="12192000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4FE76-81FF-324C-9964-9D67E93BB075}"/>
              </a:ext>
            </a:extLst>
          </p:cNvPr>
          <p:cNvCxnSpPr/>
          <p:nvPr/>
        </p:nvCxnSpPr>
        <p:spPr>
          <a:xfrm flipH="1">
            <a:off x="11130737" y="-1"/>
            <a:ext cx="0" cy="698913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4C2D4D3-C5A9-0046-8B12-08261F84B484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1247098" y="111577"/>
            <a:ext cx="519241" cy="4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4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4" r:id="rId33"/>
    <p:sldLayoutId id="2147483735" r:id="rId34"/>
    <p:sldLayoutId id="2147483736" r:id="rId35"/>
    <p:sldLayoutId id="2147483737" r:id="rId36"/>
  </p:sldLayoutIdLst>
  <p:transition/>
  <p:timing/>
  <p:hf hdr="0" ftr="0" dt="0"/>
  <p:txStyles>
    <p:titleStyle>
      <a:lvl1pPr algn="l" defTabSz="544230" rtl="0" eaLnBrk="1" latinLnBrk="0" hangingPunct="1">
        <a:spcBef>
          <a:spcPct val="0"/>
        </a:spcBef>
        <a:buNone/>
        <a:defRPr sz="3733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08174" indent="-408174" algn="l" defTabSz="544230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3867" kern="1200">
          <a:solidFill>
            <a:schemeClr val="tx1"/>
          </a:solidFill>
          <a:latin typeface="Arial"/>
          <a:ea typeface="+mn-ea"/>
          <a:cs typeface="Arial"/>
        </a:defRPr>
      </a:lvl1pPr>
      <a:lvl2pPr marL="884375" indent="-340145" algn="l" defTabSz="544230" rtl="0" eaLnBrk="1" latinLnBrk="0" hangingPunct="1">
        <a:lnSpc>
          <a:spcPct val="90000"/>
        </a:lnSpc>
        <a:spcBef>
          <a:spcPct val="20000"/>
        </a:spcBef>
        <a:buFont typeface="Arial"/>
        <a:buChar char="–"/>
        <a:defRPr sz="3333" kern="1200">
          <a:solidFill>
            <a:schemeClr val="tx1"/>
          </a:solidFill>
          <a:latin typeface="Arial"/>
          <a:ea typeface="+mn-ea"/>
          <a:cs typeface="Arial"/>
        </a:defRPr>
      </a:lvl2pPr>
      <a:lvl3pPr marL="1360577" indent="-272116" algn="l" defTabSz="544230" rtl="0" eaLnBrk="1" latinLnBrk="0" hangingPunct="1">
        <a:lnSpc>
          <a:spcPct val="90000"/>
        </a:lnSpc>
        <a:spcBef>
          <a:spcPct val="20000"/>
        </a:spcBef>
        <a:buFont typeface="Arial"/>
        <a:buChar char="•"/>
        <a:defRPr sz="2933" kern="1200">
          <a:solidFill>
            <a:schemeClr val="tx1"/>
          </a:solidFill>
          <a:latin typeface="Arial"/>
          <a:ea typeface="+mn-ea"/>
          <a:cs typeface="Arial"/>
        </a:defRPr>
      </a:lvl3pPr>
      <a:lvl4pPr marL="1904808" indent="-272116" algn="l" defTabSz="544230" rtl="0" eaLnBrk="1" latinLnBrk="0" hangingPunct="1">
        <a:lnSpc>
          <a:spcPct val="90000"/>
        </a:lnSpc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4pPr>
      <a:lvl5pPr marL="2449039" indent="-272116" algn="l" defTabSz="544230" rtl="0" eaLnBrk="1" latinLnBrk="0" hangingPunct="1">
        <a:lnSpc>
          <a:spcPct val="90000"/>
        </a:lnSpc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Arial"/>
          <a:ea typeface="+mn-ea"/>
          <a:cs typeface="Arial"/>
        </a:defRPr>
      </a:lvl5pPr>
      <a:lvl6pPr marL="2993269" indent="-272116" algn="l" defTabSz="54423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01" indent="-272116" algn="l" defTabSz="54423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31" indent="-272116" algn="l" defTabSz="54423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63" indent="-272116" algn="l" defTabSz="54423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30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462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693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6923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155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385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617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3847" algn="l" defTabSz="54423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Relationship Id="rId2" Type="http://schemas.openxmlformats.org/officeDocument/2006/relationships/image" Target="../media/image4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4.xml" /><Relationship Id="rId2" Type="http://schemas.openxmlformats.org/officeDocument/2006/relationships/notesSlide" Target="../notesSlides/notesSlide1.xml" /><Relationship Id="rId3" Type="http://schemas.openxmlformats.org/officeDocument/2006/relationships/chart" Target="../charts/chart1.xml" /><Relationship Id="rId4" Type="http://schemas.openxmlformats.org/officeDocument/2006/relationships/chart" Target="../charts/char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image" Target="../media/image34.png" /><Relationship Id="rId5" Type="http://schemas.openxmlformats.org/officeDocument/2006/relationships/chart" Target="../charts/chart3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chart" Target="../charts/chart4.xml" /><Relationship Id="rId3" Type="http://schemas.openxmlformats.org/officeDocument/2006/relationships/chart" Target="../charts/chart5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chart" Target="../charts/chart6.xml" /><Relationship Id="rId3" Type="http://schemas.openxmlformats.org/officeDocument/2006/relationships/chart" Target="../charts/char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chart" Target="../charts/chart8.xml" /><Relationship Id="rId3" Type="http://schemas.openxmlformats.org/officeDocument/2006/relationships/chart" Target="../charts/chart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chart" Target="../charts/chart10.xml" /><Relationship Id="rId3" Type="http://schemas.openxmlformats.org/officeDocument/2006/relationships/chart" Target="../charts/chart1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5.xml" /><Relationship Id="rId2" Type="http://schemas.openxmlformats.org/officeDocument/2006/relationships/chart" Target="../charts/chart12.xml" /><Relationship Id="rId3" Type="http://schemas.openxmlformats.org/officeDocument/2006/relationships/chart" Target="../charts/chart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chart" Target="../charts/chart1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chart" Target="../charts/chart15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chart" Target="../charts/chart16.xml" /><Relationship Id="rId3" Type="http://schemas.openxmlformats.org/officeDocument/2006/relationships/chart" Target="../charts/chart17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6.xml" /><Relationship Id="rId2" Type="http://schemas.openxmlformats.org/officeDocument/2006/relationships/chart" Target="../charts/chart18.xml" /><Relationship Id="rId3" Type="http://schemas.openxmlformats.org/officeDocument/2006/relationships/chart" Target="../charts/chart19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726335-46EC-C044-970A-1BB37094A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err="1"/>
              <a:t>Raportti | Demo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BA930-7569-F042-857B-E8A8A4E74F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err="1"/>
              <a:t>Demoraportti – Henkilöstö-kysely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924883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9F45E-DE3B-4B46-A734-0385AEA55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31" y="-3"/>
            <a:ext cx="9906733" cy="698896"/>
          </a:xfrm>
        </p:spPr>
        <p:txBody>
          <a:bodyPr/>
          <a:lstStyle/>
          <a:p>
            <a:r>
              <a:rPr lang="en-FI"/>
              <a:t>Tutkimuksen toteutus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366FC991-17CF-3444-9D36-66BF2B859F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/>
              <a:t>Demo - Henkilöstökysely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F9CED-0A73-6345-9C4E-61859498C6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Tutkimuksen tarkoitus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1854E-EB7C-1D43-ACD1-456555A900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Tutkimuksen tavoitteena oli selvittää yrityksen henkilöstön työhyvinvointia ja mielikuvia.</a:t>
            </a:r>
          </a:p>
          <a:p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840146-2A6B-C349-AF4B-DF4E748C7C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/>
              <a:t>Tiedonkeruutapa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56724B-B04E-374D-A1B8-2D73E6201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047" y="4765070"/>
            <a:ext cx="2645223" cy="1695284"/>
          </a:xfrm>
        </p:spPr>
        <p:txBody>
          <a:bodyPr/>
          <a:lstStyle/>
          <a:p>
            <a:r>
              <a:rPr lang="fi-FI"/>
              <a:t>Tutkimuksen tiedonkeruu toteutettiin </a:t>
            </a:r>
            <a:r>
              <a:rPr lang="fi-FI" b="1"/>
              <a:t>web-kyselynä</a:t>
            </a:r>
            <a:r>
              <a:rPr lang="fi-FI"/>
              <a:t>, johon kutsut lähetettiin sähköpostitse.</a:t>
            </a:r>
          </a:p>
          <a:p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40E977-1F4F-694B-AB31-C34E87A8B4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Kohdejoukko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F15D26-DA1C-3145-BA46-CB899E2BF3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i-FI"/>
              <a:t>Tutkimuksen kohdejoukkona koko yrityksen henkilöstö.</a:t>
            </a:r>
          </a:p>
          <a:p>
            <a:endParaRPr lang="fi-FI"/>
          </a:p>
          <a:p>
            <a:r>
              <a:rPr lang="fi-FI"/>
              <a:t>Kutsuja kyselyyn lähetettiin 4188 kpl ja vastauksia kertyi 2539. Vastausprosentti on näin </a:t>
            </a:r>
            <a:r>
              <a:rPr lang="fi-FI" b="1"/>
              <a:t>31%.</a:t>
            </a:r>
          </a:p>
          <a:p>
            <a:endParaRPr lang="en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271444-A58A-FF4E-9163-BE2EE176F7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/>
              <a:t>Vastaajamäärä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725A60-C399-644B-98A8-B2923373F5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FI"/>
              <a:t>N=</a:t>
            </a:r>
            <a:r>
              <a:rPr lang="fi-FI"/>
              <a:t>2539</a:t>
            </a:r>
            <a:endParaRPr lang="en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59C3E9-9DAA-F340-9DE0-0D7229C016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i-FI"/>
              <a:t>Tutkimuksen ajankohta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348C87B-D8AC-484C-A341-B87F1E71F2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i-FI"/>
              <a:t>04</a:t>
            </a:r>
            <a:endParaRPr lang="en-FI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E4743C-F986-9144-B0D3-AF3679F8EE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i-FI"/>
              <a:t>04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2D66817-0836-3440-A8B2-97753EB471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i-FI"/>
              <a:t>2021</a:t>
            </a:r>
            <a:endParaRPr lang="en-FI"/>
          </a:p>
          <a:p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A9983BD-83F1-FA44-AD86-DA951182CA6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i-FI"/>
              <a:t>2021</a:t>
            </a:r>
            <a:endParaRPr lang="en-FI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D79BC03-AAF1-6642-84C9-5CC1826EEE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05537" y="2376011"/>
            <a:ext cx="1149500" cy="287259"/>
          </a:xfrm>
        </p:spPr>
        <p:txBody>
          <a:bodyPr/>
          <a:lstStyle/>
          <a:p>
            <a:r>
              <a:rPr lang="fi-FI"/>
              <a:t>01.04. – 30.11.22</a:t>
            </a:r>
          </a:p>
        </p:txBody>
      </p:sp>
    </p:spTree>
    <p:extLst>
      <p:ext uri="{BB962C8B-B14F-4D97-AF65-F5344CB8AC3E}">
        <p14:creationId xmlns:p14="http://schemas.microsoft.com/office/powerpoint/2010/main" val="423355885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tsikko 3">
            <a:extLst>
              <a:ext uri="{FF2B5EF4-FFF2-40B4-BE49-F238E27FC236}">
                <a16:creationId xmlns:a16="http://schemas.microsoft.com/office/drawing/2014/main" id="{2319FA18-67FD-44AE-BA34-9CCA1CB28DE4}"/>
              </a:ext>
            </a:extLst>
          </p:cNvPr>
          <p:cNvSpPr txBox="1"/>
          <p:nvPr/>
        </p:nvSpPr>
        <p:spPr>
          <a:xfrm>
            <a:off x="609600" y="87648"/>
            <a:ext cx="10972800" cy="677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200"/>
              <a:t>Tulosten tulkintaa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797B786-71BE-4A67-B192-73010C62665F}"/>
              </a:ext>
            </a:extLst>
          </p:cNvPr>
          <p:cNvSpPr txBox="1"/>
          <p:nvPr/>
        </p:nvSpPr>
        <p:spPr>
          <a:xfrm>
            <a:off x="3143672" y="1661445"/>
            <a:ext cx="856895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/>
              <a:t>5,0 tai yli &gt; Erinomainen taso</a:t>
            </a:r>
            <a:br>
              <a:rPr lang="fi-FI" sz="1400"/>
            </a:br>
            <a:r>
              <a:rPr lang="fi-FI" sz="1400"/>
              <a:t>4,2 - 4,9 &gt; Hyvä taso</a:t>
            </a:r>
            <a:br>
              <a:rPr lang="fi-FI" sz="1400"/>
            </a:br>
            <a:r>
              <a:rPr lang="fi-FI" sz="1400"/>
              <a:t>3,5 - 4,1 &gt; Tyydyttävä taso</a:t>
            </a:r>
            <a:br>
              <a:rPr lang="fi-FI" sz="1400"/>
            </a:br>
            <a:r>
              <a:rPr lang="fi-FI" sz="1400"/>
              <a:t>Alle 3,5 &gt; Kehittämistarpeita</a:t>
            </a:r>
          </a:p>
          <a:p>
            <a:endParaRPr lang="fi-FI" sz="1400"/>
          </a:p>
          <a:p>
            <a:endParaRPr lang="fi-FI" sz="1400"/>
          </a:p>
          <a:p>
            <a:r>
              <a:rPr lang="fi-FI" sz="1400"/>
              <a:t>Jos jakauma on tiiviissä kasassa, vastaajilla on suhteellisen yhtenäinen käsitys arvioitavasta toiminnasta.</a:t>
            </a:r>
            <a:br>
              <a:rPr lang="fi-FI" sz="1400"/>
            </a:br>
            <a:r>
              <a:rPr lang="fi-FI" sz="1400"/>
              <a:t>Jos arviot ovat hajallaan, toiminta vaihtelee riippuen henkilöstä ja tilanteesta.</a:t>
            </a:r>
            <a:br>
              <a:rPr lang="fi-FI" sz="1400"/>
            </a:br>
            <a:r>
              <a:rPr lang="fi-FI" sz="1400"/>
              <a:t>Jos arviot ovat asteikon ääripäissä, toiminta on hyvin kaksijakoista.</a:t>
            </a:r>
            <a:br>
              <a:rPr lang="fi-FI" sz="1400"/>
            </a:br>
            <a:br>
              <a:rPr lang="fi-FI" sz="1400"/>
            </a:br>
            <a:endParaRPr lang="fi-FI" sz="1400"/>
          </a:p>
          <a:p>
            <a:r>
              <a:rPr lang="fi-FI" sz="1400" b="1"/>
              <a:t>(Employee Net Promoter Score)</a:t>
            </a:r>
          </a:p>
          <a:p>
            <a:r>
              <a:rPr lang="fi-FI" sz="1400"/>
              <a:t>Tuloksissa esitetään sekä indeksi että vastausten jakaantuminen (Suosittelijat, Neutraalit, Arvostelijat).</a:t>
            </a:r>
          </a:p>
          <a:p>
            <a:r>
              <a:rPr lang="fi-FI" sz="1400"/>
              <a:t>Indeksi lasketaan vähentämällä Suosittelijoiden prosenttiosuudesta Arvostelijoiden prosenttiosuus.</a:t>
            </a:r>
          </a:p>
          <a:p>
            <a:r>
              <a:rPr lang="fi-FI" sz="1400"/>
              <a:t>Indeksi voi olla välillä -100 … +100. </a:t>
            </a:r>
          </a:p>
        </p:txBody>
      </p:sp>
      <p:sp>
        <p:nvSpPr>
          <p:cNvPr id="7" name="Nuoli: Viisikulmio 6">
            <a:extLst>
              <a:ext uri="{FF2B5EF4-FFF2-40B4-BE49-F238E27FC236}">
                <a16:creationId xmlns:a16="http://schemas.microsoft.com/office/drawing/2014/main" id="{5BD4FA6E-9F2F-44E8-88C6-F11FE6036BC1}"/>
              </a:ext>
            </a:extLst>
          </p:cNvPr>
          <p:cNvSpPr/>
          <p:nvPr/>
        </p:nvSpPr>
        <p:spPr>
          <a:xfrm>
            <a:off x="715165" y="1842168"/>
            <a:ext cx="2212483" cy="511361"/>
          </a:xfrm>
          <a:prstGeom prst="homePlate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AB2AD4F-978B-4039-9983-E1A730EC63AC}"/>
              </a:ext>
            </a:extLst>
          </p:cNvPr>
          <p:cNvSpPr txBox="1"/>
          <p:nvPr/>
        </p:nvSpPr>
        <p:spPr>
          <a:xfrm>
            <a:off x="715164" y="1942760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KESKIARVOT</a:t>
            </a:r>
          </a:p>
        </p:txBody>
      </p:sp>
      <p:sp>
        <p:nvSpPr>
          <p:cNvPr id="9" name="Nuoli: Viisikulmio 8">
            <a:extLst>
              <a:ext uri="{FF2B5EF4-FFF2-40B4-BE49-F238E27FC236}">
                <a16:creationId xmlns:a16="http://schemas.microsoft.com/office/drawing/2014/main" id="{43BCFDBB-63C9-4900-A8A7-9404A3D31541}"/>
              </a:ext>
            </a:extLst>
          </p:cNvPr>
          <p:cNvSpPr/>
          <p:nvPr/>
        </p:nvSpPr>
        <p:spPr>
          <a:xfrm>
            <a:off x="715165" y="3067760"/>
            <a:ext cx="2212483" cy="511361"/>
          </a:xfrm>
          <a:prstGeom prst="homePlate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38A2CE6-84BA-4E93-8A31-74DA9CCF20CA}"/>
              </a:ext>
            </a:extLst>
          </p:cNvPr>
          <p:cNvSpPr txBox="1"/>
          <p:nvPr/>
        </p:nvSpPr>
        <p:spPr>
          <a:xfrm>
            <a:off x="715164" y="3169551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i-FI" sz="1400">
                <a:solidFill>
                  <a:prstClr val="white"/>
                </a:solidFill>
                <a:cs typeface="Arial" panose="020b0604020202020204" pitchFamily="34" charset="0"/>
              </a:rPr>
              <a:t>PROSENTTIJAKAUMAT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Nuoli: Viisikulmio 11">
            <a:extLst>
              <a:ext uri="{FF2B5EF4-FFF2-40B4-BE49-F238E27FC236}">
                <a16:creationId xmlns:a16="http://schemas.microsoft.com/office/drawing/2014/main" id="{33886BC4-9E7B-4464-9F3F-B82B8A19755D}"/>
              </a:ext>
            </a:extLst>
          </p:cNvPr>
          <p:cNvSpPr/>
          <p:nvPr/>
        </p:nvSpPr>
        <p:spPr>
          <a:xfrm>
            <a:off x="726991" y="4293350"/>
            <a:ext cx="2212483" cy="511361"/>
          </a:xfrm>
          <a:prstGeom prst="homePlate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A52BD63-C9AA-41FD-BCD9-83DB0F76E090}"/>
              </a:ext>
            </a:extLst>
          </p:cNvPr>
          <p:cNvSpPr txBox="1"/>
          <p:nvPr/>
        </p:nvSpPr>
        <p:spPr>
          <a:xfrm>
            <a:off x="726990" y="4393942"/>
            <a:ext cx="2356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eNPS-INDEKSI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A7B1931-9431-2AB0-EA19-DAAF0C8A8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174" y="764704"/>
            <a:ext cx="304826" cy="4919898"/>
          </a:xfrm>
          <a:prstGeom prst="rect">
            <a:avLst/>
          </a:pr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9B53352-1FC2-36C6-E8AA-CC26FCD384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64944" y="133771"/>
            <a:ext cx="749285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tx1"/>
                </a:solidFill>
              </a:rPr>
              <a:t>3</a:t>
            </a:fld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0671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tsikko 3">
            <a:extLst>
              <a:ext uri="{FF2B5EF4-FFF2-40B4-BE49-F238E27FC236}">
                <a16:creationId xmlns:a16="http://schemas.microsoft.com/office/drawing/2014/main" id="{2319FA18-67FD-44AE-BA34-9CCA1CB28DE4}"/>
              </a:ext>
            </a:extLst>
          </p:cNvPr>
          <p:cNvSpPr txBox="1"/>
          <p:nvPr/>
        </p:nvSpPr>
        <p:spPr>
          <a:xfrm>
            <a:off x="609600" y="0"/>
            <a:ext cx="10972800" cy="677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200"/>
              <a:t>Käytetyt suodattimet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1C7FE8A-D4D1-469D-BF59-E905A4915268}"/>
              </a:ext>
            </a:extLst>
          </p:cNvPr>
          <p:cNvSpPr txBox="1"/>
          <p:nvPr/>
        </p:nvSpPr>
        <p:spPr>
          <a:xfrm>
            <a:off x="3049772" y="1340768"/>
            <a:ext cx="6092456" cy="51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/>
              <a:t>-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4CE40C14-B89E-DF8F-30F2-02876F7429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40616" y="155965"/>
            <a:ext cx="749285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tx1"/>
                </a:solidFill>
              </a:rPr>
              <a:t>4</a:t>
            </a:fld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51891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2" name="Kaavio 11">
            <a:extLst>
              <a:ext uri="{FF2B5EF4-FFF2-40B4-BE49-F238E27FC236}">
                <a16:creationId xmlns:a16="http://schemas.microsoft.com/office/drawing/2014/main" id="{08747B1E-72E8-4048-87E9-DE8F9C9115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830889"/>
              </p:ext>
            </p:extLst>
          </p:nvPr>
        </p:nvGraphicFramePr>
        <p:xfrm>
          <a:off x="7608168" y="764702"/>
          <a:ext cx="3024336" cy="468052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2AC24FB6-05BF-45F0-8B67-A35AC5E179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959234"/>
              </p:ext>
            </p:extLst>
          </p:nvPr>
        </p:nvGraphicFramePr>
        <p:xfrm>
          <a:off x="695400" y="764702"/>
          <a:ext cx="6552728" cy="5256585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C659668A-8B1C-6701-20C4-B534726B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2504" y="188640"/>
            <a:ext cx="2844800" cy="365125"/>
          </a:xfrm>
        </p:spPr>
        <p:txBody>
          <a:bodyPr/>
          <a:lstStyle/>
          <a:p>
            <a:fld id="{6C6AE60A-B69C-4790-82F7-3882EDF2318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447523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26A141A-6236-8E42-92FA-861C36C4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/>
              <a:t>Suosittelutodennäköisyys (</a:t>
            </a:r>
            <a:r>
              <a:rPr lang="fi-FI"/>
              <a:t>e</a:t>
            </a:r>
            <a:r>
              <a:rPr lang="en-FI"/>
              <a:t>NPS)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79B8F9D-C1EC-424A-A16F-A22D1011B4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/>
              <a:t>Demo - Henkilöstökysely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FA591218-0767-FB4A-993E-B54864353A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Miten todennäköisesti suosittelisit yritystä kollegallesi? </a:t>
            </a:r>
            <a:br>
              <a:rPr lang="fi-FI" sz="1467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67" b="0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(asteikko 0-10, missä 0=hyvin epätodennäköisesti ja 10=erittäin todennäköisesti)</a:t>
            </a:r>
            <a:endParaRPr lang="fi-FI" sz="1200" b="0">
              <a:solidFill>
                <a:srgbClr val="3C3C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0E13B56-1CBB-5842-952F-A5E1AC76B5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e</a:t>
            </a:r>
            <a:r>
              <a:rPr lang="en-FI"/>
              <a:t>NPS 202</a:t>
            </a:r>
            <a:r>
              <a:rPr lang="fi-FI"/>
              <a:t>1</a:t>
            </a:r>
            <a:endParaRPr lang="en-FI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FFB27373-E062-3C4E-BA54-0909CCE64A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839" y="2636912"/>
            <a:ext cx="2453849" cy="419744"/>
          </a:xfrm>
        </p:spPr>
        <p:txBody>
          <a:bodyPr/>
          <a:lstStyle/>
          <a:p>
            <a:r>
              <a:rPr lang="fi-FI" kern="0">
                <a:solidFill>
                  <a:srgbClr val="3C3C3B"/>
                </a:solidFill>
                <a:latin typeface="Arial" panose="020b0604020202020204" pitchFamily="34" charset="0"/>
                <a:ea typeface="Helvetica Light" charset="0"/>
                <a:cs typeface="Arial" panose="020b0604020202020204" pitchFamily="34" charset="0"/>
              </a:rPr>
              <a:t>(Kaikki vastaajat yhteensä, N=2539)</a:t>
            </a:r>
          </a:p>
          <a:p>
            <a:endParaRPr lang="en-FI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C174C59-8739-C048-87F2-322E2A219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/>
              <a:t>e</a:t>
            </a:r>
            <a:r>
              <a:rPr lang="en-FI"/>
              <a:t>NPS jakauma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AAAD789A-64CC-0B44-B0EB-3B2D2378F9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kern="0">
                <a:solidFill>
                  <a:srgbClr val="3C3C3B"/>
                </a:solidFill>
                <a:latin typeface="Arial" panose="020b0604020202020204" pitchFamily="34" charset="0"/>
                <a:ea typeface="Helvetica Light" charset="0"/>
                <a:cs typeface="Arial" panose="020b0604020202020204" pitchFamily="34" charset="0"/>
              </a:rPr>
              <a:t>(Kaikki vastaajat yhteensä, N=2539)</a:t>
            </a:r>
          </a:p>
          <a:p>
            <a:endParaRPr lang="en-FI"/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D9CC86B3-037B-8743-AECE-CAF63C2483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i-FI"/>
              <a:t>e</a:t>
            </a:r>
            <a:r>
              <a:rPr lang="en-FI"/>
              <a:t>NPS </a:t>
            </a:r>
            <a:r>
              <a:rPr lang="fi-FI"/>
              <a:t>jakauma</a:t>
            </a:r>
            <a:endParaRPr lang="en-FI"/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68756825-6D68-6D4B-9FD6-5CB2CE999F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i-FI" kern="0">
                <a:solidFill>
                  <a:srgbClr val="3C3C3B"/>
                </a:solidFill>
                <a:latin typeface="Arial" panose="020b0604020202020204" pitchFamily="34" charset="0"/>
                <a:ea typeface="Helvetica Light" charset="0"/>
                <a:cs typeface="Arial" panose="020b0604020202020204" pitchFamily="34" charset="0"/>
              </a:rPr>
              <a:t>(Kaikki vastaajat yhteensä, N=2539)</a:t>
            </a:r>
          </a:p>
          <a:p>
            <a:endParaRPr lang="en-FI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96E776-6B15-944E-9E6D-FA5ADD8E1B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9416" y="3304979"/>
            <a:ext cx="2571743" cy="1058952"/>
          </a:xfrm>
        </p:spPr>
        <p:txBody>
          <a:bodyPr/>
          <a:lstStyle/>
          <a:p>
            <a:r>
              <a:rPr lang="fi-FI"/>
              <a:t>33</a:t>
            </a:r>
            <a:endParaRPr lang="en-FI"/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1918A1DC-5210-2B4F-BFD0-6C8F69A542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defTabSz="914377">
              <a:defRPr/>
            </a:pPr>
            <a:r>
              <a:rPr lang="en-US" noProof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Tulkintaohje NPS:</a:t>
            </a:r>
          </a:p>
          <a:p>
            <a:pPr defTabSz="914377">
              <a:defRPr/>
            </a:pPr>
            <a:r>
              <a:rPr lang="en-US" noProof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40+ erinomainen</a:t>
            </a:r>
          </a:p>
          <a:p>
            <a:pPr defTabSz="914377">
              <a:defRPr/>
            </a:pPr>
            <a:r>
              <a:rPr lang="en-US" noProof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20-39 hyvä</a:t>
            </a:r>
          </a:p>
          <a:p>
            <a:pPr defTabSz="914377">
              <a:defRPr/>
            </a:pPr>
            <a:r>
              <a:rPr lang="en-US" noProof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0-19 tyydyttävä</a:t>
            </a:r>
          </a:p>
          <a:p>
            <a:pPr defTabSz="914377">
              <a:defRPr/>
            </a:pPr>
            <a:r>
              <a:rPr lang="en-US" noProof="1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0 heikko tulos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37B02C7E-2FD1-C34E-AE61-CA3A7EB250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i-FI"/>
              <a:t>53</a:t>
            </a:r>
            <a:r>
              <a:rPr lang="en-FI"/>
              <a:t> %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AEAC856B-95B1-4C42-9B10-C706E53C6F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i-FI"/>
              <a:t>28</a:t>
            </a:r>
            <a:r>
              <a:rPr lang="en-FI"/>
              <a:t> %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D36E22D4-1A33-B640-BB35-F1681AC536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i-FI"/>
              <a:t>19</a:t>
            </a:r>
            <a:r>
              <a:rPr lang="en-FI"/>
              <a:t> %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1DB5EB5F-06FC-4F41-BDA5-CB27E350425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FI"/>
              <a:t>Suosittelijat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2C809231-8B30-D14F-8AC3-FF0E326F99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(NPS arvosanat 9-10)</a:t>
            </a:r>
            <a:endParaRPr lang="en-FI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ED122308-6EEF-C241-ABA7-5B71ECBB69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FI"/>
              <a:t>Neutraalit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9C3A8558-4FDB-AB45-AC81-4D3780B80FB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(NPS arvosanat 7-8)</a:t>
            </a:r>
            <a:endParaRPr lang="en-FI"/>
          </a:p>
        </p:txBody>
      </p:sp>
      <p:sp>
        <p:nvSpPr>
          <p:cNvPr id="73" name="Text Placeholder 72">
            <a:extLst>
              <a:ext uri="{FF2B5EF4-FFF2-40B4-BE49-F238E27FC236}">
                <a16:creationId xmlns:a16="http://schemas.microsoft.com/office/drawing/2014/main" id="{2386CF78-84E9-324F-B10D-7D0280668F3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FI"/>
              <a:t>Kriittiset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EBCBD3F1-AF46-5D41-BD77-ED957CB1F4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(NPS arvosanat 0-6)</a:t>
            </a:r>
            <a:endParaRPr lang="en-FI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1758489-B4AD-1E41-8A11-7876A4BADA76}"/>
              </a:ext>
            </a:extLst>
          </p:cNvPr>
          <p:cNvCxnSpPr/>
          <p:nvPr/>
        </p:nvCxnSpPr>
        <p:spPr>
          <a:xfrm flipH="1">
            <a:off x="7731509" y="1861560"/>
            <a:ext cx="0" cy="4996441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1605810-27D9-5042-95CE-3D7F93EA726F}"/>
              </a:ext>
            </a:extLst>
          </p:cNvPr>
          <p:cNvCxnSpPr/>
          <p:nvPr/>
        </p:nvCxnSpPr>
        <p:spPr>
          <a:xfrm flipH="1">
            <a:off x="3578943" y="1861560"/>
            <a:ext cx="0" cy="4996441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145D324-9BE0-5540-B0FD-144F0372FAE5}"/>
              </a:ext>
            </a:extLst>
          </p:cNvPr>
          <p:cNvCxnSpPr/>
          <p:nvPr/>
        </p:nvCxnSpPr>
        <p:spPr>
          <a:xfrm flipH="1">
            <a:off x="755881" y="1870388"/>
            <a:ext cx="11128143" cy="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EB43CA3-03FE-7447-BE56-99E2ACEC2B1C}"/>
              </a:ext>
            </a:extLst>
          </p:cNvPr>
          <p:cNvSpPr/>
          <p:nvPr/>
        </p:nvSpPr>
        <p:spPr>
          <a:xfrm rot="5400000">
            <a:off x="3458191" y="4911650"/>
            <a:ext cx="1617744" cy="57262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36DFF">
                  <a:alpha val="80000"/>
                </a:srgbClr>
              </a:gs>
              <a:gs pos="100000">
                <a:srgbClr val="FFD6A9"/>
              </a:gs>
            </a:gsLst>
            <a:lin ang="108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FDF0A156-7D24-2441-8A14-60E1B9DCEE88}"/>
              </a:ext>
            </a:extLst>
          </p:cNvPr>
          <p:cNvSpPr/>
          <p:nvPr/>
        </p:nvSpPr>
        <p:spPr>
          <a:xfrm rot="5400000">
            <a:off x="3458317" y="3847853"/>
            <a:ext cx="1617492" cy="5726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AD9C">
                  <a:alpha val="79891"/>
                </a:srgbClr>
              </a:gs>
              <a:gs pos="100000">
                <a:srgbClr val="FFD6A9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5A75BD9-A962-3545-8EA0-F409DF84E48D}"/>
              </a:ext>
            </a:extLst>
          </p:cNvPr>
          <p:cNvGrpSpPr/>
          <p:nvPr/>
        </p:nvGrpSpPr>
        <p:grpSpPr>
          <a:xfrm>
            <a:off x="3982704" y="4389089"/>
            <a:ext cx="568717" cy="563815"/>
            <a:chOff x="365831" y="3031499"/>
            <a:chExt cx="413407" cy="409843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41" name="Ellipsi 18">
              <a:extLst>
                <a:ext uri="{FF2B5EF4-FFF2-40B4-BE49-F238E27FC236}">
                  <a16:creationId xmlns:a16="http://schemas.microsoft.com/office/drawing/2014/main" id="{F7DD32F5-5683-0348-8CE1-051C262EBC6C}"/>
                </a:ext>
              </a:extLst>
            </p:cNvPr>
            <p:cNvSpPr/>
            <p:nvPr/>
          </p:nvSpPr>
          <p:spPr>
            <a:xfrm>
              <a:off x="365831" y="3031499"/>
              <a:ext cx="413407" cy="409843"/>
            </a:xfrm>
            <a:prstGeom prst="ellipse">
              <a:avLst/>
            </a:prstGeom>
            <a:solidFill>
              <a:srgbClr val="FFD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" name="Kuva 19">
              <a:extLst>
                <a:ext uri="{FF2B5EF4-FFF2-40B4-BE49-F238E27FC236}">
                  <a16:creationId xmlns:a16="http://schemas.microsoft.com/office/drawing/2014/main" id="{2C80737E-CDEB-574C-B6B9-9FC86823F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88" y="3168041"/>
              <a:ext cx="209585" cy="149703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3EFEF7-0C14-B24D-94F5-5961B1B8AEDF}"/>
              </a:ext>
            </a:extLst>
          </p:cNvPr>
          <p:cNvGrpSpPr/>
          <p:nvPr/>
        </p:nvGrpSpPr>
        <p:grpSpPr>
          <a:xfrm>
            <a:off x="3982704" y="3332891"/>
            <a:ext cx="568717" cy="563815"/>
            <a:chOff x="2747193" y="2163117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44" name="Ellipsi 21">
              <a:extLst>
                <a:ext uri="{FF2B5EF4-FFF2-40B4-BE49-F238E27FC236}">
                  <a16:creationId xmlns:a16="http://schemas.microsoft.com/office/drawing/2014/main" id="{20AEED1B-DEE2-CC49-85F8-35E2C4AE4C4F}"/>
                </a:ext>
              </a:extLst>
            </p:cNvPr>
            <p:cNvSpPr/>
            <p:nvPr/>
          </p:nvSpPr>
          <p:spPr>
            <a:xfrm>
              <a:off x="2747193" y="2163117"/>
              <a:ext cx="579268" cy="574274"/>
            </a:xfrm>
            <a:prstGeom prst="ellipse">
              <a:avLst/>
            </a:prstGeom>
            <a:solidFill>
              <a:srgbClr val="00AD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Kuva 22">
              <a:extLst>
                <a:ext uri="{FF2B5EF4-FFF2-40B4-BE49-F238E27FC236}">
                  <a16:creationId xmlns:a16="http://schemas.microsoft.com/office/drawing/2014/main" id="{693FD556-8126-B34B-BC94-B29A3C9AC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1068" y="2235186"/>
              <a:ext cx="406611" cy="40661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9FB346F-B4CE-F245-8E2D-A0448CF81B18}"/>
              </a:ext>
            </a:extLst>
          </p:cNvPr>
          <p:cNvGrpSpPr/>
          <p:nvPr/>
        </p:nvGrpSpPr>
        <p:grpSpPr>
          <a:xfrm>
            <a:off x="3982704" y="5443018"/>
            <a:ext cx="568717" cy="563815"/>
            <a:chOff x="2785932" y="3551438"/>
            <a:chExt cx="579268" cy="574274"/>
          </a:xfrm>
          <a:effectLst>
            <a:outerShdw blurRad="63500" algn="ctr" rotWithShape="0">
              <a:prstClr val="black">
                <a:alpha val="10000"/>
              </a:prstClr>
            </a:outerShdw>
          </a:effectLst>
        </p:grpSpPr>
        <p:sp>
          <p:nvSpPr>
            <p:cNvPr id="47" name="Ellipsi 24">
              <a:extLst>
                <a:ext uri="{FF2B5EF4-FFF2-40B4-BE49-F238E27FC236}">
                  <a16:creationId xmlns:a16="http://schemas.microsoft.com/office/drawing/2014/main" id="{AD7FAF64-6A4F-1D40-946C-D833CC14EB89}"/>
                </a:ext>
              </a:extLst>
            </p:cNvPr>
            <p:cNvSpPr/>
            <p:nvPr/>
          </p:nvSpPr>
          <p:spPr>
            <a:xfrm>
              <a:off x="2785932" y="3551438"/>
              <a:ext cx="579268" cy="574274"/>
            </a:xfrm>
            <a:prstGeom prst="ellipse">
              <a:avLst/>
            </a:prstGeom>
            <a:solidFill>
              <a:srgbClr val="F36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i-FI">
                <a:solidFill>
                  <a:srgbClr val="3C3C3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Kuva 25">
              <a:extLst>
                <a:ext uri="{FF2B5EF4-FFF2-40B4-BE49-F238E27FC236}">
                  <a16:creationId xmlns:a16="http://schemas.microsoft.com/office/drawing/2014/main" id="{EDAD5E5D-E969-F041-8EA2-D819CA4A6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408" y="3656809"/>
              <a:ext cx="406612" cy="406612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80D713-4A46-F245-B1D4-E1FD1A422344}"/>
              </a:ext>
            </a:extLst>
          </p:cNvPr>
          <p:cNvCxnSpPr/>
          <p:nvPr/>
        </p:nvCxnSpPr>
        <p:spPr>
          <a:xfrm flipH="1">
            <a:off x="737633" y="0"/>
            <a:ext cx="0" cy="6858000"/>
          </a:xfrm>
          <a:prstGeom prst="line">
            <a:avLst/>
          </a:prstGeom>
          <a:ln w="6350">
            <a:solidFill>
              <a:srgbClr val="3C3C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Kaavio 36">
            <a:extLst>
              <a:ext uri="{FF2B5EF4-FFF2-40B4-BE49-F238E27FC236}">
                <a16:creationId xmlns:a16="http://schemas.microsoft.com/office/drawing/2014/main" id="{87123283-D8D9-704B-96CD-DC96845973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4006889"/>
              </p:ext>
            </p:extLst>
          </p:nvPr>
        </p:nvGraphicFramePr>
        <p:xfrm>
          <a:off x="8253846" y="3204178"/>
          <a:ext cx="3107841" cy="31537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56" name="Text Placeholder 58">
            <a:extLst>
              <a:ext uri="{FF2B5EF4-FFF2-40B4-BE49-F238E27FC236}">
                <a16:creationId xmlns:a16="http://schemas.microsoft.com/office/drawing/2014/main" id="{DFD4D74B-310D-1E47-9455-EBB7A7ECDC26}"/>
              </a:ext>
            </a:extLst>
          </p:cNvPr>
          <p:cNvSpPr txBox="1"/>
          <p:nvPr/>
        </p:nvSpPr>
        <p:spPr>
          <a:xfrm>
            <a:off x="611129" y="12733343"/>
            <a:ext cx="2445455" cy="41974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08183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08183" indent="0" algn="l" defTabSz="408183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16366" indent="0" algn="l" defTabSz="408183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24550" indent="0" algn="l" defTabSz="408183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32733" indent="0" algn="l" defTabSz="408183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45008" indent="-204092" algn="l" defTabSz="408183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3192" indent="-204092" algn="l" defTabSz="408183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375" indent="-204092" algn="l" defTabSz="408183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559" indent="-204092" algn="l" defTabSz="408183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800" noProof="1">
              <a:solidFill>
                <a:srgbClr val="3C3C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40208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FFA7D4D7-73CC-4F11-A9FD-0F44D2A8A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815399"/>
              </p:ext>
            </p:extLst>
          </p:nvPr>
        </p:nvGraphicFramePr>
        <p:xfrm>
          <a:off x="191343" y="1417639"/>
          <a:ext cx="8856985" cy="54186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2C4C554E-FD28-48EB-9B36-D72E9F650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88566"/>
              </p:ext>
            </p:extLst>
          </p:nvPr>
        </p:nvGraphicFramePr>
        <p:xfrm>
          <a:off x="8976320" y="1196751"/>
          <a:ext cx="2670313" cy="538661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Otsikko 3">
            <a:extLst>
              <a:ext uri="{FF2B5EF4-FFF2-40B4-BE49-F238E27FC236}">
                <a16:creationId xmlns:a16="http://schemas.microsoft.com/office/drawing/2014/main" id="{5C303276-3105-404C-9151-B3DB19E28785}"/>
              </a:ext>
            </a:extLst>
          </p:cNvPr>
          <p:cNvSpPr txBox="1"/>
          <p:nvPr/>
        </p:nvSpPr>
        <p:spPr>
          <a:xfrm>
            <a:off x="609600" y="-13393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000"/>
              <a:t>Lähiesihenkilön johtaminen</a:t>
            </a:r>
          </a:p>
        </p:txBody>
      </p:sp>
      <p:sp>
        <p:nvSpPr>
          <p:cNvPr id="7" name="Dian numeron paikkamerkki 2">
            <a:extLst>
              <a:ext uri="{FF2B5EF4-FFF2-40B4-BE49-F238E27FC236}">
                <a16:creationId xmlns:a16="http://schemas.microsoft.com/office/drawing/2014/main" id="{A26FF976-9F66-F656-38FB-0E331EFAE929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7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171514142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321305"/>
              </p:ext>
            </p:extLst>
          </p:nvPr>
        </p:nvGraphicFramePr>
        <p:xfrm>
          <a:off x="21051" y="980728"/>
          <a:ext cx="8856985" cy="54186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8438889"/>
              </p:ext>
            </p:extLst>
          </p:nvPr>
        </p:nvGraphicFramePr>
        <p:xfrm>
          <a:off x="8845444" y="855566"/>
          <a:ext cx="2670313" cy="516572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Otsikko 3">
            <a:extLst>
              <a:ext uri="{FF2B5EF4-FFF2-40B4-BE49-F238E27FC236}">
                <a16:creationId xmlns:a16="http://schemas.microsoft.com/office/drawing/2014/main" id="{A32D1A5B-FDF0-4A58-BF3D-1AD03213D313}"/>
              </a:ext>
            </a:extLst>
          </p:cNvPr>
          <p:cNvSpPr txBox="1"/>
          <p:nvPr/>
        </p:nvSpPr>
        <p:spPr>
          <a:xfrm>
            <a:off x="609600" y="0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000"/>
              <a:t>Motivaatio</a:t>
            </a:r>
          </a:p>
        </p:txBody>
      </p:sp>
      <p:sp>
        <p:nvSpPr>
          <p:cNvPr id="7" name="Dian numeron paikkamerkki 2">
            <a:extLst>
              <a:ext uri="{FF2B5EF4-FFF2-40B4-BE49-F238E27FC236}">
                <a16:creationId xmlns:a16="http://schemas.microsoft.com/office/drawing/2014/main" id="{CB7A10AE-88D4-3BCE-EA54-21F7C909CBE8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8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92149632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794173"/>
              </p:ext>
            </p:extLst>
          </p:nvPr>
        </p:nvGraphicFramePr>
        <p:xfrm>
          <a:off x="21051" y="980728"/>
          <a:ext cx="8856985" cy="54186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1370678"/>
              </p:ext>
            </p:extLst>
          </p:nvPr>
        </p:nvGraphicFramePr>
        <p:xfrm>
          <a:off x="8845444" y="927574"/>
          <a:ext cx="2670313" cy="516572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Otsikko 3">
            <a:extLst>
              <a:ext uri="{FF2B5EF4-FFF2-40B4-BE49-F238E27FC236}">
                <a16:creationId xmlns:a16="http://schemas.microsoft.com/office/drawing/2014/main" id="{5916F5DC-BCB3-4E63-8742-91367BA3DFB2}"/>
              </a:ext>
            </a:extLst>
          </p:cNvPr>
          <p:cNvSpPr txBox="1"/>
          <p:nvPr/>
        </p:nvSpPr>
        <p:spPr>
          <a:xfrm>
            <a:off x="609600" y="0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000"/>
              <a:t>Oma työkyky</a:t>
            </a:r>
          </a:p>
        </p:txBody>
      </p:sp>
      <p:sp>
        <p:nvSpPr>
          <p:cNvPr id="7" name="Dian numeron paikkamerkki 2">
            <a:extLst>
              <a:ext uri="{FF2B5EF4-FFF2-40B4-BE49-F238E27FC236}">
                <a16:creationId xmlns:a16="http://schemas.microsoft.com/office/drawing/2014/main" id="{B67EBD8A-885B-D539-F723-21A532DE449C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9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2129788695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4" name="Kaavio 3">
            <a:extLst>
              <a:ext uri="{FF2B5EF4-FFF2-40B4-BE49-F238E27FC236}">
                <a16:creationId xmlns:a16="http://schemas.microsoft.com/office/drawing/2014/main" id="{C11C88D3-F989-41FB-93E1-51ACFF3BA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8599794"/>
              </p:ext>
            </p:extLst>
          </p:nvPr>
        </p:nvGraphicFramePr>
        <p:xfrm>
          <a:off x="119336" y="1412776"/>
          <a:ext cx="8758700" cy="2448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831D47E4-124A-48B4-9C5D-0312C3A89E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179111"/>
              </p:ext>
            </p:extLst>
          </p:nvPr>
        </p:nvGraphicFramePr>
        <p:xfrm>
          <a:off x="8878036" y="1340768"/>
          <a:ext cx="2637721" cy="244827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Otsikko 3">
            <a:extLst>
              <a:ext uri="{FF2B5EF4-FFF2-40B4-BE49-F238E27FC236}">
                <a16:creationId xmlns:a16="http://schemas.microsoft.com/office/drawing/2014/main" id="{A5C88EDD-EC38-4D35-BD9D-4513A5913252}"/>
              </a:ext>
            </a:extLst>
          </p:cNvPr>
          <p:cNvSpPr txBox="1"/>
          <p:nvPr/>
        </p:nvSpPr>
        <p:spPr>
          <a:xfrm>
            <a:off x="609600" y="0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000"/>
              <a:t>Ilmapiiri ja yhteistyö</a:t>
            </a:r>
          </a:p>
        </p:txBody>
      </p:sp>
      <p:sp>
        <p:nvSpPr>
          <p:cNvPr id="6" name="Dian numeron paikkamerkki 2">
            <a:extLst>
              <a:ext uri="{FF2B5EF4-FFF2-40B4-BE49-F238E27FC236}">
                <a16:creationId xmlns:a16="http://schemas.microsoft.com/office/drawing/2014/main" id="{31AD5BEE-6FAC-635A-91AE-97A0C383C246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10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333746711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6" name="Kaavio 5">
            <a:extLst>
              <a:ext uri="{FF2B5EF4-FFF2-40B4-BE49-F238E27FC236}">
                <a16:creationId xmlns:a16="http://schemas.microsoft.com/office/drawing/2014/main" id="{1CD23A6C-F9FB-47A4-8BFB-8114DF9B93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77375"/>
              </p:ext>
            </p:extLst>
          </p:nvPr>
        </p:nvGraphicFramePr>
        <p:xfrm>
          <a:off x="0" y="1124744"/>
          <a:ext cx="8758700" cy="511256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1D33A46C-C67F-4D9B-8741-D68AF21871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4527410"/>
              </p:ext>
            </p:extLst>
          </p:nvPr>
        </p:nvGraphicFramePr>
        <p:xfrm>
          <a:off x="8878035" y="1052736"/>
          <a:ext cx="2637721" cy="496855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Otsikko 3">
            <a:extLst>
              <a:ext uri="{FF2B5EF4-FFF2-40B4-BE49-F238E27FC236}">
                <a16:creationId xmlns:a16="http://schemas.microsoft.com/office/drawing/2014/main" id="{0A21015E-160A-48B6-A6F7-455281508958}"/>
              </a:ext>
            </a:extLst>
          </p:cNvPr>
          <p:cNvSpPr txBox="1"/>
          <p:nvPr/>
        </p:nvSpPr>
        <p:spPr>
          <a:xfrm>
            <a:off x="609600" y="0"/>
            <a:ext cx="10972800" cy="70608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08173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fontAlgn="auto">
              <a:spcAft>
                <a:spcPct val="0"/>
              </a:spcAft>
            </a:pPr>
            <a:r>
              <a:rPr lang="fi-FI" sz="3000"/>
              <a:t>Työyhteisön toimivuus</a:t>
            </a:r>
          </a:p>
        </p:txBody>
      </p:sp>
      <p:sp>
        <p:nvSpPr>
          <p:cNvPr id="5" name="Dian numeron paikkamerkki 2">
            <a:extLst>
              <a:ext uri="{FF2B5EF4-FFF2-40B4-BE49-F238E27FC236}">
                <a16:creationId xmlns:a16="http://schemas.microsoft.com/office/drawing/2014/main" id="{8B7DEBA0-6D54-471D-49C0-5E30ED102CA6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11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273118077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F15937-36C0-4CB5-AB28-EFC3D11BD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488" y="1628800"/>
            <a:ext cx="3672408" cy="4203084"/>
          </a:xfrm>
        </p:spPr>
        <p:txBody>
          <a:bodyPr>
            <a:normAutofit/>
          </a:bodyPr>
          <a:lstStyle/>
          <a:p>
            <a:r>
              <a:rPr lang="fi-FI" sz="5400"/>
              <a:t>OPTIO: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ED7C6FA-9D18-483E-8B32-13F72AC00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1864" y="1700808"/>
            <a:ext cx="6552728" cy="4203084"/>
          </a:xfrm>
        </p:spPr>
        <p:txBody>
          <a:bodyPr/>
          <a:lstStyle/>
          <a:p>
            <a:r>
              <a:rPr lang="fi-FI" sz="4400"/>
              <a:t>Vertailugraafit</a:t>
            </a:r>
            <a:endParaRPr lang="fi-FI" sz="5400"/>
          </a:p>
          <a:p>
            <a:r>
              <a:rPr lang="fi-FI" sz="2400" b="0"/>
              <a:t>(esim. yksikön tulos vs. kokonaistulos)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3436E87-5C0D-196A-8320-C7A44E5C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456E-9F82-4443-A87E-DDDCC7E10D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97736"/>
      </p:ext>
    </p:extLst>
  </p:cSld>
  <p:clrMapOvr>
    <a:masterClrMapping/>
  </p:clrMapOvr>
  <mc:AlternateContent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3658785"/>
              </p:ext>
            </p:extLst>
          </p:nvPr>
        </p:nvGraphicFramePr>
        <p:xfrm>
          <a:off x="191344" y="692696"/>
          <a:ext cx="8712968" cy="60486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EBC3A7B-8FB1-53EA-20C8-3380518E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13</a:t>
            </a:fld>
            <a:endParaRPr lang="de-DE"/>
          </a:p>
        </p:txBody>
      </p:sp>
      <p:sp>
        <p:nvSpPr>
          <p:cNvPr id="5" name="Dian numeron paikkamerkki 2">
            <a:extLst>
              <a:ext uri="{FF2B5EF4-FFF2-40B4-BE49-F238E27FC236}">
                <a16:creationId xmlns:a16="http://schemas.microsoft.com/office/drawing/2014/main" id="{24DE4BB1-56DE-0DB1-7328-AAE46D6C64B0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13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391289719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6033699"/>
              </p:ext>
            </p:extLst>
          </p:nvPr>
        </p:nvGraphicFramePr>
        <p:xfrm>
          <a:off x="191344" y="692696"/>
          <a:ext cx="8712968" cy="60486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8251A3A-E5BA-9F05-10B8-FDAAFDEC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14</a:t>
            </a:fld>
            <a:endParaRPr lang="de-DE"/>
          </a:p>
        </p:txBody>
      </p:sp>
      <p:sp>
        <p:nvSpPr>
          <p:cNvPr id="5" name="Dian numeron paikkamerkki 2">
            <a:extLst>
              <a:ext uri="{FF2B5EF4-FFF2-40B4-BE49-F238E27FC236}">
                <a16:creationId xmlns:a16="http://schemas.microsoft.com/office/drawing/2014/main" id="{D56823F1-EFAF-51D0-5856-7DF4C23B3C77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14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1092284831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00219"/>
              </p:ext>
            </p:extLst>
          </p:nvPr>
        </p:nvGraphicFramePr>
        <p:xfrm>
          <a:off x="191344" y="692696"/>
          <a:ext cx="8712968" cy="331236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9EBEDB78-CC08-492B-8113-AB75CCEB0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621248"/>
              </p:ext>
            </p:extLst>
          </p:nvPr>
        </p:nvGraphicFramePr>
        <p:xfrm>
          <a:off x="191344" y="4005064"/>
          <a:ext cx="8712968" cy="201622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1F25C5-4E94-7A5D-EA3D-1409C633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15</a:t>
            </a:fld>
            <a:endParaRPr lang="de-DE"/>
          </a:p>
        </p:txBody>
      </p:sp>
      <p:sp>
        <p:nvSpPr>
          <p:cNvPr id="6" name="Dian numeron paikkamerkki 2">
            <a:extLst>
              <a:ext uri="{FF2B5EF4-FFF2-40B4-BE49-F238E27FC236}">
                <a16:creationId xmlns:a16="http://schemas.microsoft.com/office/drawing/2014/main" id="{5A6A2027-0051-2078-9605-14C1162585CF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15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3125695347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5753B17D-00BD-4686-A285-C16F22FC7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314776"/>
              </p:ext>
            </p:extLst>
          </p:nvPr>
        </p:nvGraphicFramePr>
        <p:xfrm>
          <a:off x="191344" y="692696"/>
          <a:ext cx="8712968" cy="20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9EBEDB78-CC08-492B-8113-AB75CCEB0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5486075"/>
              </p:ext>
            </p:extLst>
          </p:nvPr>
        </p:nvGraphicFramePr>
        <p:xfrm>
          <a:off x="191344" y="2780928"/>
          <a:ext cx="8712968" cy="39604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AF98EFA-28E3-8CB2-97C5-709D2C75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16</a:t>
            </a:fld>
            <a:endParaRPr lang="de-DE"/>
          </a:p>
        </p:txBody>
      </p:sp>
      <p:sp>
        <p:nvSpPr>
          <p:cNvPr id="6" name="Dian numeron paikkamerkki 2">
            <a:extLst>
              <a:ext uri="{FF2B5EF4-FFF2-40B4-BE49-F238E27FC236}">
                <a16:creationId xmlns:a16="http://schemas.microsoft.com/office/drawing/2014/main" id="{FF6B1B9B-1AC3-0092-FEF9-C670871C9161}"/>
              </a:ext>
            </a:extLst>
          </p:cNvPr>
          <p:cNvSpPr txBox="1"/>
          <p:nvPr/>
        </p:nvSpPr>
        <p:spPr>
          <a:xfrm>
            <a:off x="10632504" y="27148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6C6AE60A-B69C-4790-82F7-3882EDF23186}" type="slidenum">
              <a:rPr lang="de-DE" sz="930" smtClean="0"/>
              <a:pPr algn="ctr"/>
              <a:t>16</a:t>
            </a:fld>
            <a:endParaRPr lang="de-DE" sz="930"/>
          </a:p>
        </p:txBody>
      </p:sp>
    </p:spTree>
    <p:extLst>
      <p:ext uri="{BB962C8B-B14F-4D97-AF65-F5344CB8AC3E}">
        <p14:creationId xmlns:p14="http://schemas.microsoft.com/office/powerpoint/2010/main" val="297155681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</p:tagLst>
</file>

<file path=ppt/theme/theme1.xml><?xml version="1.0" encoding="utf-8"?>
<a:theme xmlns:r="http://schemas.openxmlformats.org/officeDocument/2006/relationships" xmlns:a="http://schemas.openxmlformats.org/drawingml/2006/main" name="feelback_master_styles_1019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r="http://schemas.openxmlformats.org/officeDocument/2006/relationships" xmlns:a="http://schemas.openxmlformats.org/drawingml/2006/main" name="FB_uusittu">
  <a:themeElements>
    <a:clrScheme name="Feelback Theme 2022">
      <a:dk1>
        <a:srgbClr val="3C3C3B"/>
      </a:dk1>
      <a:lt1>
        <a:srgbClr val="FFFFFF"/>
      </a:lt1>
      <a:dk2>
        <a:srgbClr val="FFD6A9"/>
      </a:dk2>
      <a:lt2>
        <a:srgbClr val="F6F6F6"/>
      </a:lt2>
      <a:accent1>
        <a:srgbClr val="F39600"/>
      </a:accent1>
      <a:accent2>
        <a:srgbClr val="F36DFF"/>
      </a:accent2>
      <a:accent3>
        <a:srgbClr val="5956CC"/>
      </a:accent3>
      <a:accent4>
        <a:srgbClr val="7EA5FF"/>
      </a:accent4>
      <a:accent5>
        <a:srgbClr val="00AD9C"/>
      </a:accent5>
      <a:accent6>
        <a:srgbClr val="FFD6A9"/>
      </a:accent6>
      <a:hlink>
        <a:srgbClr val="EBA9FF"/>
      </a:hlink>
      <a:folHlink>
        <a:srgbClr val="8F92EC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FB_uusittu" id="{1394D44D-AD4F-4D98-803F-B86BF04F72DA}" vid="{E0268933-DD97-4687-B05E-1CC9E10AECDE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r="http://schemas.openxmlformats.org/officeDocument/2006/relationships" xmlns:a="http://schemas.openxmlformats.org/drawingml/2006/main">
  <a:clrScheme name="OP">
    <a:dk1>
      <a:srgbClr val="323232"/>
    </a:dk1>
    <a:lt1>
      <a:sysClr val="window" lastClr="FFFFFF"/>
    </a:lt1>
    <a:dk2>
      <a:srgbClr val="6E6E6E"/>
    </a:dk2>
    <a:lt2>
      <a:srgbClr val="DCDCDC"/>
    </a:lt2>
    <a:accent1>
      <a:srgbClr val="FF6A10"/>
    </a:accent1>
    <a:accent2>
      <a:srgbClr val="969696"/>
    </a:accent2>
    <a:accent3>
      <a:srgbClr val="DCDCDC"/>
    </a:accent3>
    <a:accent4>
      <a:srgbClr val="6E6E6E"/>
    </a:accent4>
    <a:accent5>
      <a:srgbClr val="D00000"/>
    </a:accent5>
    <a:accent6>
      <a:srgbClr val="FFB900"/>
    </a:accent6>
    <a:hlink>
      <a:srgbClr val="6E6E6E"/>
    </a:hlink>
    <a:folHlink>
      <a:srgbClr val="6E6E6E"/>
    </a:folHlink>
  </a:clrScheme>
  <a:fontScheme name="OP">
    <a:majorFont>
      <a:latin typeface="OP Chevin Pro Light"/>
      <a:ea typeface="OP Chevin Pro Light"/>
      <a:cs typeface="Arial"/>
    </a:majorFont>
    <a:minorFont>
      <a:latin typeface="OP Chevin Pro Light"/>
      <a:ea typeface="OP Chevin Pro Light"/>
      <a:cs typeface="Arial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r="http://schemas.openxmlformats.org/officeDocument/2006/relationships" xmlns:a="http://schemas.openxmlformats.org/drawingml/2006/main">
  <a:clrScheme name="OP">
    <a:dk1>
      <a:srgbClr val="323232"/>
    </a:dk1>
    <a:lt1>
      <a:sysClr val="window" lastClr="FFFFFF"/>
    </a:lt1>
    <a:dk2>
      <a:srgbClr val="6E6E6E"/>
    </a:dk2>
    <a:lt2>
      <a:srgbClr val="DCDCDC"/>
    </a:lt2>
    <a:accent1>
      <a:srgbClr val="FF6A10"/>
    </a:accent1>
    <a:accent2>
      <a:srgbClr val="969696"/>
    </a:accent2>
    <a:accent3>
      <a:srgbClr val="DCDCDC"/>
    </a:accent3>
    <a:accent4>
      <a:srgbClr val="6E6E6E"/>
    </a:accent4>
    <a:accent5>
      <a:srgbClr val="D00000"/>
    </a:accent5>
    <a:accent6>
      <a:srgbClr val="FFB900"/>
    </a:accent6>
    <a:hlink>
      <a:srgbClr val="6E6E6E"/>
    </a:hlink>
    <a:folHlink>
      <a:srgbClr val="6E6E6E"/>
    </a:folHlink>
  </a:clrScheme>
  <a:fontScheme name="OP">
    <a:majorFont>
      <a:latin typeface="OP Chevin Pro Light"/>
      <a:ea typeface="OP Chevin Pro Light"/>
      <a:cs typeface="Arial"/>
    </a:majorFont>
    <a:minorFont>
      <a:latin typeface="OP Chevin Pro Light"/>
      <a:ea typeface="OP Chevin Pro Light"/>
      <a:cs typeface="Arial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r="http://schemas.openxmlformats.org/officeDocument/2006/relationships"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r="http://schemas.openxmlformats.org/officeDocument/2006/relationships"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r="http://schemas.openxmlformats.org/officeDocument/2006/relationships"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r="http://schemas.openxmlformats.org/officeDocument/2006/relationships"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r="http://schemas.openxmlformats.org/officeDocument/2006/relationships"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666666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r="http://schemas.openxmlformats.org/officeDocument/2006/relationships"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arina">
    <a:maj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ajorFont>
    <a:minorFont>
      <a:latin typeface="Calisto MT"/>
      <a:ea typeface="Calisto MT"/>
      <a:cs typeface="Arial"/>
      <a:font script="Jpan" typeface="ＭＳ Ｐ明朝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Laajakuva</PresentationFormat>
  <Paragraphs>80</Paragraphs>
  <Slides>16</Slides>
  <Notes>1</Notes>
  <TotalTime>9934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baseType="lpstr" size="24">
      <vt:lpstr>Arial</vt:lpstr>
      <vt:lpstr>Wingdings</vt:lpstr>
      <vt:lpstr>Calibri</vt:lpstr>
      <vt:lpstr>Calibri Light</vt:lpstr>
      <vt:lpstr>OP Chevin Pro Light</vt:lpstr>
      <vt:lpstr>Helvetica Light</vt:lpstr>
      <vt:lpstr>Calisto MT</vt:lpstr>
      <vt:lpstr>feelback_master_styles_1019</vt:lpstr>
      <vt:lpstr>PowerPoint Presentation</vt:lpstr>
      <vt:lpstr>Tutkimuksen toteutus</vt:lpstr>
      <vt:lpstr>PowerPoint Presentation</vt:lpstr>
      <vt:lpstr>PowerPoint Presentation</vt:lpstr>
      <vt:lpstr>PowerPoint Presentation</vt:lpstr>
      <vt:lpstr>Suosittelutodennäköisyys (eNPS)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OPTIO: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22.0400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PowerPoint-Präsentation</dc:title>
  <cp:lastModifiedBy>Olli Lehtola</cp:lastModifiedBy>
  <cp:revision>176</cp:revision>
  <dcterms:modified xsi:type="dcterms:W3CDTF">2023-01-19T08:44:42Z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EDOID">
    <vt:i4>81744</vt:i4>
  </property>
</Properties>
</file>